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8" d="100"/>
          <a:sy n="68" d="100"/>
        </p:scale>
        <p:origin x="-121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xmlns=""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xmlns=""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dirty="0" smtClean="0"/>
              <a:t>B. </a:t>
            </a:r>
            <a:r>
              <a:rPr lang="en-US" sz="1600" dirty="0" err="1" smtClean="0"/>
              <a:t>Vigneshmurugan</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xmlns=""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xmlns=""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xmlns=""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xmlns=""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xmlns=""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xmlns=""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xmlns=""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xmlns=""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xmlns=""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1345</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