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A3C7-0C43-4A60-AA9E-EA1155C17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44B8-21F9-4602-9A77-BB321052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6ACE-2237-4DD0-B353-A9ECC910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6EA6-A03F-48CF-9565-96066504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B8E3-8684-4C88-AB1B-EC77A9F0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4848-AA62-4CD4-9E42-C00517F9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C5C34-4CC3-4088-91E4-C12C14EF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86D4-F30C-4335-8DB7-7E414F0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AA89-DAEC-4B95-8AC4-ED2F7B2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FAFB-A026-480F-A0A7-67664648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A6106-1923-4B42-BF4A-3A12D21A4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BED31-ACCE-4301-8F65-876B85E7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519F-3834-4A8A-B9E9-E52270C3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31A5-FDDA-4DE7-A36A-60E3AF9C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F2B1-DFE1-48F1-B686-39E78205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BFAC-5B83-435C-8A53-B5EF0030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0CF7-9041-4926-B136-1880B0D3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0E20-AF78-4CA1-A99E-A19BE43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420A-1069-4BCC-AB44-45DAC57B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6E44-D536-4199-9599-610679AB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AC6F-7471-4CBF-8307-202D1693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0B258-EFF5-4E21-8E43-AB5E0976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17A7-89E7-4224-97D3-FFBCDA2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4B5B-148E-4EC8-9262-CD5A1E0C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8DA1-B2B4-488C-A627-163C4B65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7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3A43-1D6D-4B42-978C-E5BE013F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DAE7-C653-4BF8-BCBA-AF6EBAE09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339FB-3ABD-48F3-963F-AAA61B1F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257E-96D1-40A8-B6D5-3D4F09F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1C98B-AB24-4C2F-8154-6B8AD66E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CBF8-EB24-42E3-A493-E71838C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E01F-ED55-45CA-8F28-DB227228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2582-A2A6-41D6-AEF9-46BFBFE0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76F9-1AC5-4CFB-BD8B-9162FE07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89167-0BFC-44F3-AB9C-6B8A86D74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4281F-32FE-4FAF-A99F-A61960A8A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110B7-A5D4-4448-A3DE-E51D88EB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DBA3-E002-4FCF-B7BE-743CD12C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41675-0CEB-4DF8-90B0-9E021FFD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AC8E-D20C-49AB-A1E7-7944E18C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072B3-9C89-4781-B5BD-3B8CEB36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8BF2F-0EF8-4601-9268-3F5959E3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E485-940B-4AF2-AAC2-050B63D5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2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791D8-F872-41F4-A31A-37E6BE17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4B873-A407-4F73-87D8-560C8C84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D640-27FC-4610-862F-E3DB79FE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7C7-9C32-4FFC-B02E-8448D8B9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382D-7F22-43B2-8B9C-1F0DDF50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A98E-20CD-445A-A6D3-9AE1E221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7BF11-8C00-497E-9CCA-702B0F53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3BD3-4A03-4CF8-978D-079E34AC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2B3F3-3973-44F5-B0E9-F4436DC3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F384-E1DD-4AC0-92F4-27B4B07C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0D7D9-EE8C-4832-B70B-383662CC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0835-5217-4DAA-A488-78DB0598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43E6-833E-409B-AC8A-4F490546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0F131-EEEC-40EF-81FD-29F3300C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9308D-9490-4186-880F-D582869C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CA6FC-02C4-4459-BB61-2AB9B5BD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881F6-136A-40D1-9068-89F4C389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980A-6366-4594-B567-74B0AD99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448B-1B16-4A33-B5C7-72409CC2364B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D1B3-460E-4FB7-A46D-22C5ED534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06E9-4126-4724-8893-DAB326A8C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alendar&#10;&#10;Description automatically generated">
            <a:extLst>
              <a:ext uri="{FF2B5EF4-FFF2-40B4-BE49-F238E27FC236}">
                <a16:creationId xmlns:a16="http://schemas.microsoft.com/office/drawing/2014/main" id="{CCD02E8A-5660-419B-BF5A-FA484BF2AF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4E458407-E0E0-423B-BD5C-7BE24DA5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51" y="1237488"/>
            <a:ext cx="5498444" cy="4702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-up of a music sheet&#10;&#10;Description automatically generated with low confidence">
            <a:extLst>
              <a:ext uri="{FF2B5EF4-FFF2-40B4-BE49-F238E27FC236}">
                <a16:creationId xmlns:a16="http://schemas.microsoft.com/office/drawing/2014/main" id="{9A9D31AF-C8CC-41FE-A234-F2802271DE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65" y="1237488"/>
            <a:ext cx="7328647" cy="43971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icture containing electronics, circuit, black&#10;&#10;Description automatically generated">
            <a:extLst>
              <a:ext uri="{FF2B5EF4-FFF2-40B4-BE49-F238E27FC236}">
                <a16:creationId xmlns:a16="http://schemas.microsoft.com/office/drawing/2014/main" id="{E66935EE-501C-43C6-90E2-7E844C34C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7" t="12637" r="28871" b="14169"/>
          <a:stretch/>
        </p:blipFill>
        <p:spPr>
          <a:xfrm>
            <a:off x="4260711" y="2042360"/>
            <a:ext cx="3670578" cy="35666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9EE2C9-BE03-42EA-AA61-636FF52E48CD}"/>
              </a:ext>
            </a:extLst>
          </p:cNvPr>
          <p:cNvSpPr txBox="1"/>
          <p:nvPr/>
        </p:nvSpPr>
        <p:spPr>
          <a:xfrm>
            <a:off x="1422400" y="176980"/>
            <a:ext cx="934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i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elvetica Neue"/>
              </a:rPr>
              <a:t>编曲机器人</a:t>
            </a:r>
          </a:p>
        </p:txBody>
      </p:sp>
    </p:spTree>
    <p:extLst>
      <p:ext uri="{BB962C8B-B14F-4D97-AF65-F5344CB8AC3E}">
        <p14:creationId xmlns:p14="http://schemas.microsoft.com/office/powerpoint/2010/main" val="3154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James</dc:creator>
  <cp:lastModifiedBy>Bai, James</cp:lastModifiedBy>
  <cp:revision>7</cp:revision>
  <dcterms:created xsi:type="dcterms:W3CDTF">2022-08-21T07:17:13Z</dcterms:created>
  <dcterms:modified xsi:type="dcterms:W3CDTF">2022-08-21T12:49:09Z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e75503-0edf-4274-9f8b-1f267fd68475_Enabled">
    <vt:lpwstr>true</vt:lpwstr>
  </property>
  <property fmtid="{D5CDD505-2E9C-101B-9397-08002B2CF9AE}" pid="3" name="MSIP_Label_65e75503-0edf-4274-9f8b-1f267fd68475_SetDate">
    <vt:lpwstr>2022-08-21T12:49:09Z</vt:lpwstr>
  </property>
  <property fmtid="{D5CDD505-2E9C-101B-9397-08002B2CF9AE}" pid="4" name="MSIP_Label_65e75503-0edf-4274-9f8b-1f267fd68475_Method">
    <vt:lpwstr>Privileged</vt:lpwstr>
  </property>
  <property fmtid="{D5CDD505-2E9C-101B-9397-08002B2CF9AE}" pid="5" name="MSIP_Label_65e75503-0edf-4274-9f8b-1f267fd68475_Name">
    <vt:lpwstr>Non-Amgen (no marking)</vt:lpwstr>
  </property>
  <property fmtid="{D5CDD505-2E9C-101B-9397-08002B2CF9AE}" pid="6" name="MSIP_Label_65e75503-0edf-4274-9f8b-1f267fd68475_SiteId">
    <vt:lpwstr>4b4266a6-1368-41af-ad5a-59eb634f7ad8</vt:lpwstr>
  </property>
  <property fmtid="{D5CDD505-2E9C-101B-9397-08002B2CF9AE}" pid="7" name="MSIP_Label_65e75503-0edf-4274-9f8b-1f267fd68475_ActionId">
    <vt:lpwstr>6644ad0b-ce7b-403f-999f-7a404f53d087</vt:lpwstr>
  </property>
  <property fmtid="{D5CDD505-2E9C-101B-9397-08002B2CF9AE}" pid="8" name="MSIP_Label_65e75503-0edf-4274-9f8b-1f267fd68475_ContentBits">
    <vt:lpwstr>0</vt:lpwstr>
  </property>
</Properties>
</file>