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4" y="1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E0F6-C95D-48E6-BCC5-2B7677500DB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4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AA174-F43A-42F6-BFD4-DA163E0F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9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1279525"/>
            <a:ext cx="49911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AA174-F43A-42F6-BFD4-DA163E0F6B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4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448B-1B16-4A33-B5C7-72409CC2364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0A146-F94C-44A0-B1C5-B8448FE16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tmp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jpg"/><Relationship Id="rId5" Type="http://schemas.openxmlformats.org/officeDocument/2006/relationships/image" Target="../media/image3.png"/><Relationship Id="rId10" Type="http://schemas.openxmlformats.org/officeDocument/2006/relationships/image" Target="../media/image6.jp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Calendar&#10;&#10;Description automatically generated">
            <a:extLst>
              <a:ext uri="{FF2B5EF4-FFF2-40B4-BE49-F238E27FC236}">
                <a16:creationId xmlns:a16="http://schemas.microsoft.com/office/drawing/2014/main" id="{CCD02E8A-5660-419B-BF5A-FA484BF2AF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103F5E-B977-4EA2-9EBE-2F2D5633E6CC}"/>
              </a:ext>
            </a:extLst>
          </p:cNvPr>
          <p:cNvSpPr txBox="1"/>
          <p:nvPr/>
        </p:nvSpPr>
        <p:spPr>
          <a:xfrm>
            <a:off x="4119365" y="4383980"/>
            <a:ext cx="2301856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([[-2.,  2.,  2.,  2.,  2.],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2.,  2.,  2.,  1.],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2.,  2.,  1.,  0.],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2.,  1.,  0.,  1.],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1.,  0.,  1.,  1.],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[ 1.,  0.,  1.,  1.,  2.],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[ 0.,  1.,  1.,  2.,  1.],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CAB42-90D0-4078-8DC8-0EE25C83807F}"/>
              </a:ext>
            </a:extLst>
          </p:cNvPr>
          <p:cNvSpPr txBox="1"/>
          <p:nvPr/>
        </p:nvSpPr>
        <p:spPr>
          <a:xfrm>
            <a:off x="6643110" y="4811284"/>
            <a:ext cx="1693489" cy="1142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[('A-3',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3DF96F-3AE1-4C9A-81AE-9B8C56B569B1}"/>
              </a:ext>
            </a:extLst>
          </p:cNvPr>
          <p:cNvSpPr txBox="1"/>
          <p:nvPr/>
        </p:nvSpPr>
        <p:spPr>
          <a:xfrm>
            <a:off x="6643111" y="2668748"/>
            <a:ext cx="2153407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('C-4',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2),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('C-4', 1.5),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('G-3',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1),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('E-3',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('E-3',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('G-3', 0.5),</a:t>
            </a:r>
          </a:p>
          <a:p>
            <a:r>
              <a:rPr lang="en-US" sz="975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975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1C1E21-85C9-46F7-BE1F-057FA58EFE28}"/>
              </a:ext>
            </a:extLst>
          </p:cNvPr>
          <p:cNvSpPr txBox="1"/>
          <p:nvPr/>
        </p:nvSpPr>
        <p:spPr>
          <a:xfrm>
            <a:off x="8194993" y="1097817"/>
            <a:ext cx="1379769" cy="289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('G-3',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('G-3', 2),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('C-4',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('A-3',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('C-4',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('C-4', 2),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2)]</a:t>
            </a:r>
            <a:endParaRPr lang="en-US" sz="113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DA873-4237-4668-BCE0-ADCB542FFADF}"/>
              </a:ext>
            </a:extLst>
          </p:cNvPr>
          <p:cNvSpPr txBox="1"/>
          <p:nvPr/>
        </p:nvSpPr>
        <p:spPr>
          <a:xfrm>
            <a:off x="2046324" y="4244180"/>
            <a:ext cx="2891051" cy="144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[-2., -2.,  0.,  1.,  2.],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[-2.,  0.,  1.,  2.,  0.],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[ 0.,  1.,  2.,  0.,  1.],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[ 1.,  2.,  0.,  1.,  2.],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0.,  1.,  2.,  2.]])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5BFC6-5AB7-4FAB-9C40-970D0D95AAB7}"/>
              </a:ext>
            </a:extLst>
          </p:cNvPr>
          <p:cNvSpPr txBox="1"/>
          <p:nvPr/>
        </p:nvSpPr>
        <p:spPr>
          <a:xfrm>
            <a:off x="186922" y="2788068"/>
            <a:ext cx="1254260" cy="3694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[[-2.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0.5]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[ 1.   0.5]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[ 0.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[ 1.   2.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[ 1.   1.5]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0.5]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[ 1.   1.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[ 0.   0.5]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[ 1.   0.5]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2. ]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[ 2.   2. ]]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DA59E10-92FC-4FD6-A589-034C54727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t="2443" r="692" b="1922"/>
          <a:stretch/>
        </p:blipFill>
        <p:spPr bwMode="auto">
          <a:xfrm>
            <a:off x="549933" y="1533005"/>
            <a:ext cx="6258818" cy="25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1DFE76-3F13-4364-81C9-7CF5830F7A6F}"/>
              </a:ext>
            </a:extLst>
          </p:cNvPr>
          <p:cNvSpPr txBox="1"/>
          <p:nvPr/>
        </p:nvSpPr>
        <p:spPr>
          <a:xfrm>
            <a:off x="8274555" y="4788813"/>
            <a:ext cx="1518860" cy="13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[('A-3',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1),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('E-4',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('D-4', 0.5),</a:t>
            </a:r>
          </a:p>
          <a:p>
            <a:r>
              <a:rPr lang="en-US" sz="1138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540F2-342F-4B55-A5B3-ABFDEA5D5712}"/>
              </a:ext>
            </a:extLst>
          </p:cNvPr>
          <p:cNvSpPr txBox="1"/>
          <p:nvPr/>
        </p:nvSpPr>
        <p:spPr>
          <a:xfrm>
            <a:off x="2046324" y="5687267"/>
            <a:ext cx="1909136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[ 1.,  1.,  2.,  1.,  0.],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[ 1.,  2.,  1.,  0.,  1.],</a:t>
            </a:r>
          </a:p>
          <a:p>
            <a:r>
              <a:rPr lang="en-US" sz="1463" dirty="0">
                <a:solidFill>
                  <a:schemeClr val="bg1">
                    <a:lumMod val="65000"/>
                  </a:schemeClr>
                </a:solidFill>
              </a:rPr>
              <a:t>  [ 2.,  1.,  0.,  1.,  0.],</a:t>
            </a:r>
            <a:endParaRPr lang="en-US" sz="146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D05E0-EAAE-443E-9867-256C40E71C0F}"/>
              </a:ext>
            </a:extLst>
          </p:cNvPr>
          <p:cNvSpPr txBox="1"/>
          <p:nvPr/>
        </p:nvSpPr>
        <p:spPr>
          <a:xfrm>
            <a:off x="1173801" y="567390"/>
            <a:ext cx="759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latin typeface="Helvetica Neue"/>
              </a:rPr>
              <a:t>编曲机器人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EE2C9-BE03-42EA-AA61-636FF52E48CD}"/>
              </a:ext>
            </a:extLst>
          </p:cNvPr>
          <p:cNvSpPr txBox="1"/>
          <p:nvPr/>
        </p:nvSpPr>
        <p:spPr>
          <a:xfrm>
            <a:off x="1140075" y="529791"/>
            <a:ext cx="7594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Helvetica Neue"/>
              </a:rPr>
              <a:t>编曲机器人</a:t>
            </a:r>
          </a:p>
        </p:txBody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DD7A4A8D-3EF4-4659-8BBA-5F801BC27B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892"/>
          <a:stretch/>
        </p:blipFill>
        <p:spPr>
          <a:xfrm>
            <a:off x="-88360" y="2908961"/>
            <a:ext cx="4467486" cy="2602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4E458407-E0E0-423B-BD5C-7BE24DA55C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2"/>
          <a:stretch/>
        </p:blipFill>
        <p:spPr>
          <a:xfrm>
            <a:off x="-88360" y="2866947"/>
            <a:ext cx="4467486" cy="2602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A close-up of a music sheet&#10;&#10;Description automatically generated with low confidence">
            <a:extLst>
              <a:ext uri="{FF2B5EF4-FFF2-40B4-BE49-F238E27FC236}">
                <a16:creationId xmlns:a16="http://schemas.microsoft.com/office/drawing/2014/main" id="{2859CF23-3D34-4F54-98DF-71DF614FFB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43" y="1657734"/>
            <a:ext cx="5954526" cy="3572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-up of a music sheet&#10;&#10;Description automatically generated with low confidence">
            <a:extLst>
              <a:ext uri="{FF2B5EF4-FFF2-40B4-BE49-F238E27FC236}">
                <a16:creationId xmlns:a16="http://schemas.microsoft.com/office/drawing/2014/main" id="{9A9D31AF-C8CC-41FE-A234-F2802271DE0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44" y="1741622"/>
            <a:ext cx="5954526" cy="3572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picture containing electronics, circuit, black&#10;&#10;Description automatically generated">
            <a:extLst>
              <a:ext uri="{FF2B5EF4-FFF2-40B4-BE49-F238E27FC236}">
                <a16:creationId xmlns:a16="http://schemas.microsoft.com/office/drawing/2014/main" id="{E66935EE-501C-43C6-90E2-7E844C34CBA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7" t="12637" r="28871" b="14169"/>
          <a:stretch/>
        </p:blipFill>
        <p:spPr>
          <a:xfrm>
            <a:off x="3461828" y="2302355"/>
            <a:ext cx="2982345" cy="289791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54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509</Words>
  <Application>Microsoft Office PowerPoint</Application>
  <PresentationFormat>A4 Paper (210x297 mm)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Neue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Bai, James</dc:creator>
  <cp:lastModifiedBy>Bai, James</cp:lastModifiedBy>
  <cp:revision>12</cp:revision>
  <dcterms:created xsi:type="dcterms:W3CDTF">2022-08-21T07:17:13Z</dcterms:created>
  <dcterms:modified xsi:type="dcterms:W3CDTF">2022-08-26T12:10:05Z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e75503-0edf-4274-9f8b-1f267fd68475_Enabled">
    <vt:lpwstr>true</vt:lpwstr>
  </property>
  <property fmtid="{D5CDD505-2E9C-101B-9397-08002B2CF9AE}" pid="3" name="MSIP_Label_65e75503-0edf-4274-9f8b-1f267fd68475_SetDate">
    <vt:lpwstr>2022-08-21T12:49:09Z</vt:lpwstr>
  </property>
  <property fmtid="{D5CDD505-2E9C-101B-9397-08002B2CF9AE}" pid="4" name="MSIP_Label_65e75503-0edf-4274-9f8b-1f267fd68475_Method">
    <vt:lpwstr>Privileged</vt:lpwstr>
  </property>
  <property fmtid="{D5CDD505-2E9C-101B-9397-08002B2CF9AE}" pid="5" name="MSIP_Label_65e75503-0edf-4274-9f8b-1f267fd68475_Name">
    <vt:lpwstr>Non-Amgen (no marking)</vt:lpwstr>
  </property>
  <property fmtid="{D5CDD505-2E9C-101B-9397-08002B2CF9AE}" pid="6" name="MSIP_Label_65e75503-0edf-4274-9f8b-1f267fd68475_SiteId">
    <vt:lpwstr>4b4266a6-1368-41af-ad5a-59eb634f7ad8</vt:lpwstr>
  </property>
  <property fmtid="{D5CDD505-2E9C-101B-9397-08002B2CF9AE}" pid="7" name="MSIP_Label_65e75503-0edf-4274-9f8b-1f267fd68475_ActionId">
    <vt:lpwstr>6644ad0b-ce7b-403f-999f-7a404f53d087</vt:lpwstr>
  </property>
  <property fmtid="{D5CDD505-2E9C-101B-9397-08002B2CF9AE}" pid="8" name="MSIP_Label_65e75503-0edf-4274-9f8b-1f267fd68475_ContentBits">
    <vt:lpwstr>0</vt:lpwstr>
  </property>
</Properties>
</file>