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68" r:id="rId7"/>
    <p:sldId id="263" r:id="rId8"/>
    <p:sldId id="264" r:id="rId9"/>
    <p:sldId id="258" r:id="rId10"/>
    <p:sldId id="267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41D1-789B-1489-B508-73D7F3E17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805A-C9CA-08BA-7D22-77B7E5B2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61C78-4F54-A439-7DDA-6926166B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99D8-3A65-8986-0184-8A396603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7FF6-1D78-FB7F-8542-C190B9E8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ED78-E7A4-EEFE-3AA2-40FDEF5B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F3354-9042-E524-04C5-9100A8A5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2B94-3225-7653-C17E-E3BA54BC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9478-4CFF-DA89-1BFC-BE08B5CF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4F79-F071-256C-2C8F-35D8E402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DBD23-A3FF-81C6-213F-517980330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3BAA5-B2C0-4252-68BF-8D1818B7C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8BB3-6E07-A952-55D4-9ED5CADA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0A3B-02F9-3ABA-3E2E-10BE939E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6902-EA3F-1BF8-DC2A-9FA6DEE3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000D-30B5-3BC7-9E26-14CD71A0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84C4-4C0F-3CCE-5904-D5D8FDCB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1C56-AE27-B020-FB94-4DED5D86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CDDB-8AE7-9EEB-E2E8-02D14A58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26B18-3152-F4CF-8CDF-B9111808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2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5002-7483-731E-6A03-43E71B2F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6825C-5C67-3B8A-3152-83A270BC5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AE82-99A1-5090-B9A5-02CEC14C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C4057-C386-5901-E994-F2B25086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AC4F9-E420-E512-ED2D-D3D4D2BC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E2CD-3B55-A543-429C-32921C42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0034-D6D6-EF19-71F4-D69FFCE72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7631A-8F15-B15A-296A-38B3533E0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B6935-C38B-8954-0F8F-D49B60B7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0E7D-48C2-2770-D914-4D8AF292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90E1-8CA4-C656-8254-96E8CA39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9FEF-C811-3425-9413-4ED1F45D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04CF-0D7E-B2DD-9C35-ED19BA1D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43F1-7187-DD7E-03A5-B00E8E2B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7D22F-9F01-8907-7B66-E1D7AB7DB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B41D6-DD0F-23C3-9DF0-454A55461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D7E56-CEE2-7EC1-3707-E002851C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71857-9478-EAF4-1CB3-C668203A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3FF27-4BD3-FE51-0F40-A0A9A18D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2E24-3995-9F28-5A29-D463401C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64083-9E9D-33F5-3DE3-F3AE9FC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61C3A-5DB8-9BB9-6790-BCF6F03C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A8C01-9901-59F2-EAB6-2E07E33D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0C4BE-588F-D6CB-0C9A-DFAB3403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CC7F3-E9EE-CFC9-4643-C6534996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9211-757D-542D-1B7A-1A2E3915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03CA-ED7A-110D-1C15-5796F8F2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D58C-5EEF-6D81-D995-BB5B23A6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0113-3A98-0FEB-5FD4-38C4608B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F7197-DE58-BCE4-BCF8-E2C978B1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3309-67D8-93D3-E970-B72C3EF0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3BB0-CD7E-DCA0-E1E1-44C81EC1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2500-2EB7-4551-5448-900CDC2A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214CD-DCDC-535A-4F40-30B07DE0E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52F93-035F-0482-E8B2-485D76EEC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CC671-F890-DF3C-B3D9-F27DF976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AB9F-63C5-5E9E-2CB0-DB7BDBB9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C202E-5E4D-614A-8517-6D9F4577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10BC7-7948-76CA-CC19-1B8C48F8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CE8A0-A952-162F-701B-62503DCE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395C-AC8E-B08A-4102-B63CD242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F8C5-03DB-48E5-9620-05FB9BCF5EF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3B27-A1B0-30CE-E65F-941B9D823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557FB-AEF6-D1FD-C254-8CBBB784C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lconrr/NLP4SPanish2022/blob/main/Week3/Tarea3/Lab3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alconrr/NLP4SPanish2022/blob/main/Week2/Tarea2/Lab2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ne8YG5ZO1Bb7QJ9gdnh1VwKo3YL5RsEK/edit?usp=sharing&amp;ouid=100340570072689040004&amp;rtpof=true&amp;sd=tr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ECD7-2EED-D5CB-C738-A53FFDC44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NLP 4 Spanish</a:t>
            </a:r>
            <a:br>
              <a:rPr lang="es-CO"/>
            </a:br>
            <a:r>
              <a:rPr lang="es-CO"/>
              <a:t>Semana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6BF61-8200-0523-5357-3CA0D949B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s-CO" dirty="0"/>
              <a:t>Analizador sintáctico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s-CO" dirty="0"/>
              <a:t>Compilador gramatical</a:t>
            </a:r>
          </a:p>
        </p:txBody>
      </p:sp>
    </p:spTree>
    <p:extLst>
      <p:ext uri="{BB962C8B-B14F-4D97-AF65-F5344CB8AC3E}">
        <p14:creationId xmlns:p14="http://schemas.microsoft.com/office/powerpoint/2010/main" val="200717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E516-233F-6569-DEDD-F030345D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oraciones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verbales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parejas)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A142-F23D-582B-2E59-F25E9089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/>
              <a:t>Presente indicativo: </a:t>
            </a:r>
          </a:p>
          <a:p>
            <a:pPr marL="0" indent="0">
              <a:buNone/>
            </a:pPr>
            <a:r>
              <a:rPr lang="es-CO" b="1" dirty="0"/>
              <a:t>Presente subjuntivo: </a:t>
            </a:r>
          </a:p>
          <a:p>
            <a:pPr marL="0" indent="0">
              <a:buNone/>
            </a:pPr>
            <a:r>
              <a:rPr lang="es-CO" b="1" dirty="0"/>
              <a:t>Imperfecto de indicativo:</a:t>
            </a:r>
          </a:p>
          <a:p>
            <a:pPr marL="0" indent="0">
              <a:buNone/>
            </a:pPr>
            <a:r>
              <a:rPr lang="es-CO" b="1" dirty="0"/>
              <a:t>Imperfecto de subjuntivo:</a:t>
            </a:r>
          </a:p>
          <a:p>
            <a:pPr marL="0" indent="0">
              <a:buNone/>
            </a:pPr>
            <a:r>
              <a:rPr lang="es-CO" b="1" dirty="0"/>
              <a:t>Pretérito de indicativo: </a:t>
            </a:r>
          </a:p>
          <a:p>
            <a:pPr marL="0" indent="0">
              <a:buNone/>
            </a:pPr>
            <a:r>
              <a:rPr lang="es-CO" b="1" dirty="0"/>
              <a:t>Futuro simple: </a:t>
            </a:r>
          </a:p>
          <a:p>
            <a:pPr marL="0" indent="0">
              <a:buNone/>
            </a:pPr>
            <a:r>
              <a:rPr lang="es-CO" b="1" dirty="0"/>
              <a:t>Condicional simple: 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7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0B92-9DD1-244B-2FCC-6F10A39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Tiempos verbales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60AD-F9C8-29D5-EC39-FC038816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Presente indicativo: </a:t>
            </a:r>
          </a:p>
          <a:p>
            <a:pPr marL="0" indent="0">
              <a:buNone/>
            </a:pPr>
            <a:r>
              <a:rPr lang="es-CO" dirty="0"/>
              <a:t>Juan </a:t>
            </a:r>
            <a:r>
              <a:rPr lang="es-CO" dirty="0" err="1"/>
              <a:t>envia</a:t>
            </a:r>
            <a:r>
              <a:rPr lang="es-CO" dirty="0"/>
              <a:t> una carta a María</a:t>
            </a:r>
          </a:p>
          <a:p>
            <a:pPr marL="0" indent="0">
              <a:buNone/>
            </a:pPr>
            <a:r>
              <a:rPr lang="es-CO" b="1" dirty="0"/>
              <a:t>Presente subjuntivo: </a:t>
            </a:r>
          </a:p>
          <a:p>
            <a:pPr marL="0" indent="0">
              <a:buNone/>
            </a:pPr>
            <a:r>
              <a:rPr lang="es-CO" dirty="0"/>
              <a:t>Es importante que estudiemos español</a:t>
            </a:r>
          </a:p>
          <a:p>
            <a:pPr marL="0" indent="0">
              <a:buNone/>
            </a:pPr>
            <a:r>
              <a:rPr lang="es-CO" b="1" dirty="0"/>
              <a:t>Imperfecto de indicativo:</a:t>
            </a:r>
          </a:p>
          <a:p>
            <a:pPr marL="0" indent="0">
              <a:buNone/>
            </a:pPr>
            <a:r>
              <a:rPr lang="es-CO" dirty="0"/>
              <a:t>Estábamos ocupados durante las vacaciones</a:t>
            </a:r>
          </a:p>
          <a:p>
            <a:pPr marL="0" indent="0">
              <a:buNone/>
            </a:pPr>
            <a:r>
              <a:rPr lang="es-CO" b="1" dirty="0"/>
              <a:t>Imperfecto de subjuntivo:</a:t>
            </a:r>
          </a:p>
          <a:p>
            <a:pPr marL="0" indent="0">
              <a:buNone/>
            </a:pPr>
            <a:r>
              <a:rPr lang="es-CO" dirty="0"/>
              <a:t>Me gustaría que vinieras a la fiesta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6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0B92-9DD1-244B-2FCC-6F10A39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Tiempos verbales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60AD-F9C8-29D5-EC39-FC038816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Pretérito de indicativo: </a:t>
            </a:r>
          </a:p>
          <a:p>
            <a:pPr marL="0" indent="0">
              <a:buNone/>
            </a:pPr>
            <a:r>
              <a:rPr lang="es-CO" dirty="0"/>
              <a:t>Juan envió una carta a María</a:t>
            </a:r>
          </a:p>
          <a:p>
            <a:pPr marL="0" indent="0">
              <a:buNone/>
            </a:pPr>
            <a:r>
              <a:rPr lang="es-CO" b="1" dirty="0"/>
              <a:t>Futuro simple: </a:t>
            </a:r>
          </a:p>
          <a:p>
            <a:pPr marL="0" indent="0">
              <a:buNone/>
            </a:pPr>
            <a:r>
              <a:rPr lang="es-CO" dirty="0"/>
              <a:t>Juan enviará una carta a María</a:t>
            </a:r>
          </a:p>
          <a:p>
            <a:pPr marL="0" indent="0">
              <a:buNone/>
            </a:pPr>
            <a:r>
              <a:rPr lang="es-CO" b="1" dirty="0"/>
              <a:t>Condicional simple: </a:t>
            </a:r>
          </a:p>
          <a:p>
            <a:pPr marL="0" indent="0">
              <a:buNone/>
            </a:pPr>
            <a:r>
              <a:rPr lang="es-CO" dirty="0"/>
              <a:t>Me gustaría ir a la playa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9794-6722-6BA5-C7E0-02D96BD2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Tarea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D206-1923-0285-EE92-D71A0A22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50" y="5265579"/>
            <a:ext cx="10515600" cy="9113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https://github.com/falconrr/NLP4SPanish2022/blob/main/Week3/Tarea3/Lab3.md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0DB38-FFBD-6537-A40C-6A2A1395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50" y="1592421"/>
            <a:ext cx="99221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28BB-6857-7CFF-23E5-A7F89E28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Saluden a sus compañeros!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9B89-6B78-E71C-51B1-33577E01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Chocalas GIFs | Tenor">
            <a:extLst>
              <a:ext uri="{FF2B5EF4-FFF2-40B4-BE49-F238E27FC236}">
                <a16:creationId xmlns:a16="http://schemas.microsoft.com/office/drawing/2014/main" id="{FFD7B8C3-D95F-F691-7945-86111B72E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543175"/>
            <a:ext cx="51625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2777-1AFF-8DD8-8509-3A7510BB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6525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Tarea 2: compartan sus 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628B-1736-5505-4134-4D9F594F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6065160"/>
            <a:ext cx="10734675" cy="566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https://github.com/falconrr/NLP4SPanish2022/blob/main/Week2/Tarea2/Lab2.md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0A1CD-CDDA-112E-F5BA-3C19DF82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91" y="1132004"/>
            <a:ext cx="7228017" cy="47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3480-4424-1A79-2B15-E8EFBB16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Escritura semana 2: Ensayo Retórico </a:t>
            </a:r>
            <a:br>
              <a:rPr lang="es-CO" dirty="0"/>
            </a:br>
            <a:r>
              <a:rPr lang="es-CO" dirty="0"/>
              <a:t>Compartan su ensayo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21E4-D587-A01E-A18C-D8D2AB09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1" i="0" dirty="0">
                <a:solidFill>
                  <a:srgbClr val="24292F"/>
                </a:solidFill>
                <a:effectLst/>
                <a:latin typeface="-apple-system"/>
              </a:rPr>
              <a:t>Paso 3: Ensayo retórico o argumentativo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Selecciona un tema de tu interés que sea de relevancia actual: La guerra de Ucrania, las vacunas de COVID, la venta indiscriminada de armas en los Estados Unidos, etc.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Establece una postura y defiende tu posición con argumentos coherentes. Sigue esta </a:t>
            </a:r>
            <a:r>
              <a:rPr lang="es-E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guía</a:t>
            </a:r>
            <a:endParaRPr lang="es-E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Escribe un ensayo retórico de 700 palabras.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8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B2AA-6625-1740-D3B4-84647868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Analizador sintáctico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6F90-093B-B85C-FF09-731DC835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63"/>
            <a:ext cx="10515600" cy="50131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Este módulo permite medir la complejidad sintáctica de tus composiciones. El programa te presenta varias medidas de complejidad sintáctica de tus escritos.</a:t>
            </a:r>
          </a:p>
          <a:p>
            <a:pPr marL="0" indent="0">
              <a:buNone/>
            </a:pP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Por ejemplo: </a:t>
            </a:r>
            <a:endParaRPr lang="es-ES" dirty="0"/>
          </a:p>
          <a:p>
            <a:r>
              <a:rPr lang="es-ES" dirty="0"/>
              <a:t>Verbos por oración</a:t>
            </a:r>
          </a:p>
          <a:p>
            <a:r>
              <a:rPr lang="es-ES" dirty="0"/>
              <a:t>Palabras por oración</a:t>
            </a:r>
          </a:p>
          <a:p>
            <a:r>
              <a:rPr lang="es-ES" dirty="0"/>
              <a:t>Verbos auxiliares por oración</a:t>
            </a:r>
          </a:p>
          <a:p>
            <a:r>
              <a:rPr lang="es-ES" dirty="0"/>
              <a:t>Cláusulas Relativas por oración</a:t>
            </a:r>
          </a:p>
          <a:p>
            <a:r>
              <a:rPr lang="es-ES" dirty="0"/>
              <a:t>Cláusulas adverbiales por oración</a:t>
            </a:r>
          </a:p>
          <a:p>
            <a:r>
              <a:rPr lang="es-ES" dirty="0"/>
              <a:t>Promedio de cláusulas por oración</a:t>
            </a:r>
          </a:p>
          <a:p>
            <a:r>
              <a:rPr lang="es-ES" dirty="0"/>
              <a:t>Promedio de T-</a:t>
            </a:r>
            <a:r>
              <a:rPr lang="es-ES" dirty="0" err="1"/>
              <a:t>Units</a:t>
            </a:r>
            <a:r>
              <a:rPr lang="es-ES" dirty="0"/>
              <a:t> por oración</a:t>
            </a:r>
          </a:p>
          <a:p>
            <a:r>
              <a:rPr lang="es-ES" dirty="0"/>
              <a:t>Promedio de coordinación por oración</a:t>
            </a: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1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1F8C-E2D8-817E-0A8E-12B68218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oraciones</a:t>
            </a:r>
            <a:r>
              <a:rPr lang="en-US" dirty="0"/>
              <a:t> con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s-CO" dirty="0" err="1"/>
              <a:t>ísticas</a:t>
            </a:r>
            <a:r>
              <a:rPr lang="es-CO" dirty="0"/>
              <a:t> </a:t>
            </a: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 parejas)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1027-FD03-E755-EE1D-53C6867A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925"/>
            <a:ext cx="10515600" cy="3538037"/>
          </a:xfrm>
        </p:spPr>
        <p:txBody>
          <a:bodyPr/>
          <a:lstStyle/>
          <a:p>
            <a:pPr>
              <a:buFontTx/>
              <a:buChar char="-"/>
            </a:pPr>
            <a:r>
              <a:rPr lang="es-CO" dirty="0"/>
              <a:t>Oración con un verbo conjugado</a:t>
            </a:r>
          </a:p>
          <a:p>
            <a:pPr>
              <a:buFontTx/>
              <a:buChar char="-"/>
            </a:pPr>
            <a:r>
              <a:rPr lang="es-CO" dirty="0"/>
              <a:t>Oración con un verbo auxiliar </a:t>
            </a:r>
          </a:p>
          <a:p>
            <a:pPr>
              <a:buFontTx/>
              <a:buChar char="-"/>
            </a:pPr>
            <a:r>
              <a:rPr lang="es-CO" dirty="0"/>
              <a:t>Oración con una cláusula relativa</a:t>
            </a:r>
          </a:p>
          <a:p>
            <a:pPr>
              <a:buFontTx/>
              <a:buChar char="-"/>
            </a:pPr>
            <a:r>
              <a:rPr lang="es-CO" dirty="0"/>
              <a:t>Oración con una cláusula adverbial</a:t>
            </a:r>
          </a:p>
          <a:p>
            <a:pPr>
              <a:buFontTx/>
              <a:buChar char="-"/>
            </a:pPr>
            <a:r>
              <a:rPr lang="es-CO" dirty="0"/>
              <a:t>Oración con una o varias conjunciones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6A77-6AB8-249D-DDAF-9974DC20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Ejemplos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FF1B-DB5A-7059-464D-4ED90280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85" y="1825625"/>
            <a:ext cx="11742820" cy="4351338"/>
          </a:xfrm>
        </p:spPr>
        <p:txBody>
          <a:bodyPr>
            <a:normAutofit/>
          </a:bodyPr>
          <a:lstStyle/>
          <a:p>
            <a:r>
              <a:rPr lang="es-ES" dirty="0"/>
              <a:t>Verbos por oración </a:t>
            </a:r>
            <a:r>
              <a:rPr lang="en-US" dirty="0"/>
              <a:t>= 	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puedo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hablar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espa</a:t>
            </a:r>
            <a:r>
              <a:rPr lang="es-CO" dirty="0" err="1"/>
              <a:t>ñol</a:t>
            </a:r>
            <a:r>
              <a:rPr lang="es-CO" dirty="0"/>
              <a:t>.</a:t>
            </a:r>
            <a:endParaRPr lang="es-ES" dirty="0"/>
          </a:p>
          <a:p>
            <a:r>
              <a:rPr lang="es-ES" dirty="0"/>
              <a:t>Palabras por oración </a:t>
            </a:r>
            <a:r>
              <a:rPr lang="en-US" dirty="0"/>
              <a:t>=   1       2          3           4</a:t>
            </a:r>
            <a:endParaRPr lang="es-ES" dirty="0"/>
          </a:p>
          <a:p>
            <a:r>
              <a:rPr lang="es-ES" dirty="0"/>
              <a:t>Verbos auxiliares por oración =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puedo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hablar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espa</a:t>
            </a:r>
            <a:r>
              <a:rPr lang="es-CO" dirty="0" err="1"/>
              <a:t>ñol</a:t>
            </a:r>
            <a:r>
              <a:rPr lang="es-CO" dirty="0"/>
              <a:t>. / Yo </a:t>
            </a:r>
            <a:r>
              <a:rPr lang="es-CO" dirty="0">
                <a:solidFill>
                  <a:srgbClr val="FF0000"/>
                </a:solidFill>
              </a:rPr>
              <a:t>soy</a:t>
            </a:r>
            <a:r>
              <a:rPr lang="es-CO" dirty="0"/>
              <a:t> moreno</a:t>
            </a:r>
            <a:endParaRPr lang="es-ES" dirty="0"/>
          </a:p>
          <a:p>
            <a:r>
              <a:rPr lang="es-ES" dirty="0"/>
              <a:t>Cláusulas relativas por oración = La chica </a:t>
            </a:r>
            <a:r>
              <a:rPr lang="es-ES" dirty="0">
                <a:solidFill>
                  <a:srgbClr val="FF0000"/>
                </a:solidFill>
              </a:rPr>
              <a:t>que conoce a Juan </a:t>
            </a:r>
            <a:r>
              <a:rPr lang="es-ES" dirty="0"/>
              <a:t>es bonita</a:t>
            </a:r>
          </a:p>
          <a:p>
            <a:r>
              <a:rPr lang="es-ES" dirty="0"/>
              <a:t>Cláusulas adverbiales por oración = </a:t>
            </a:r>
            <a:r>
              <a:rPr lang="es-ES" dirty="0">
                <a:solidFill>
                  <a:srgbClr val="FF0000"/>
                </a:solidFill>
              </a:rPr>
              <a:t>Cuando llegues</a:t>
            </a:r>
            <a:r>
              <a:rPr lang="es-ES" dirty="0"/>
              <a:t>, vas a sentirte mejor.</a:t>
            </a:r>
          </a:p>
          <a:p>
            <a:r>
              <a:rPr lang="es-ES" dirty="0"/>
              <a:t>Promedio de cláusulas por oración =           1			2</a:t>
            </a:r>
          </a:p>
          <a:p>
            <a:r>
              <a:rPr lang="es-ES" dirty="0"/>
              <a:t>Promedio de T-</a:t>
            </a:r>
            <a:r>
              <a:rPr lang="es-ES" dirty="0" err="1"/>
              <a:t>Units</a:t>
            </a:r>
            <a:r>
              <a:rPr lang="es-ES" dirty="0"/>
              <a:t> por oración = </a:t>
            </a:r>
            <a:r>
              <a:rPr lang="es-ES" sz="2400" dirty="0">
                <a:solidFill>
                  <a:srgbClr val="FF0000"/>
                </a:solidFill>
              </a:rPr>
              <a:t>Me gusta escribir </a:t>
            </a:r>
            <a:r>
              <a:rPr lang="es-ES" sz="2400" dirty="0"/>
              <a:t>pero </a:t>
            </a:r>
            <a:r>
              <a:rPr lang="es-ES" sz="2400" dirty="0">
                <a:solidFill>
                  <a:srgbClr val="FF0000"/>
                </a:solidFill>
              </a:rPr>
              <a:t>no me gusta leer </a:t>
            </a:r>
            <a:r>
              <a:rPr lang="en-US" sz="2400" dirty="0">
                <a:solidFill>
                  <a:srgbClr val="FF0000"/>
                </a:solidFill>
              </a:rPr>
              <a:t>(x2)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/>
              <a:t>Promedio de coordinación por oración = </a:t>
            </a:r>
            <a:r>
              <a:rPr lang="es-CO" dirty="0"/>
              <a:t>¿Quieres leche </a:t>
            </a:r>
            <a:r>
              <a:rPr lang="es-CO" dirty="0">
                <a:solidFill>
                  <a:srgbClr val="FF0000"/>
                </a:solidFill>
              </a:rPr>
              <a:t>o</a:t>
            </a:r>
            <a:r>
              <a:rPr lang="es-CO" dirty="0"/>
              <a:t> refresco?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AC31-EA1B-EA39-C949-01DD34C3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Requisitos</a:t>
            </a:r>
            <a:b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90BF-AAE8-C45C-6058-3ED823A4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11"/>
            <a:ext cx="10515600" cy="457275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 hay requisitos técnicos. Sólo presta atención a la presentación de tu instructor.</a:t>
            </a:r>
          </a:p>
          <a:p>
            <a:pPr marL="0" indent="0" algn="l">
              <a:lnSpc>
                <a:spcPct val="120000"/>
              </a:lnSpc>
              <a:buNone/>
            </a:pP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20000"/>
              </a:lnSpc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Materiales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s-E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Módelo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pre-entrenado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 español </a:t>
            </a:r>
            <a:r>
              <a:rPr lang="es-ES" b="1" i="1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es.udpipe</a:t>
            </a:r>
            <a:r>
              <a:rPr lang="es-ES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necesario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analizar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el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texto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en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espa</a:t>
            </a:r>
            <a:r>
              <a:rPr lang="es-CO" dirty="0" err="1">
                <a:solidFill>
                  <a:srgbClr val="212121"/>
                </a:solidFill>
                <a:latin typeface="Roboto" panose="02000000000000000000" pitchFamily="2" charset="0"/>
              </a:rPr>
              <a:t>ñol</a:t>
            </a:r>
            <a:r>
              <a:rPr lang="es-CO" dirty="0">
                <a:solidFill>
                  <a:srgbClr val="212121"/>
                </a:solidFill>
                <a:latin typeface="Roboto" panose="02000000000000000000" pitchFamily="2" charset="0"/>
              </a:rPr>
              <a:t>) Lo encuentras en D2L. </a:t>
            </a: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Tu </a:t>
            </a:r>
            <a:r>
              <a:rPr lang="es-ES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ensayo2.txt </a:t>
            </a:r>
            <a:r>
              <a:rPr lang="es-ES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(Ensayo </a:t>
            </a:r>
            <a:r>
              <a:rPr lang="es-ES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ret</a:t>
            </a:r>
            <a:r>
              <a:rPr lang="es-CO" dirty="0" err="1">
                <a:solidFill>
                  <a:srgbClr val="212121"/>
                </a:solidFill>
                <a:latin typeface="Roboto" panose="02000000000000000000" pitchFamily="2" charset="0"/>
              </a:rPr>
              <a:t>órico</a:t>
            </a:r>
            <a:r>
              <a:rPr lang="es-ES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s-ES" b="1" i="1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20000"/>
              </a:lnSpc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Instrucciones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Ejecuta todas las líneas de código leyendo la descripción de cada funcionalidad del programa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interpreta los resultados de acuerdo a las distintas medidas de complejidad sintáctica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9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FDE-53D6-85F5-C829-7518F5F8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Compilador gramatical</a:t>
            </a:r>
            <a:br>
              <a:rPr lang="es-C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C464-A49B-90C6-B236-74337485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Este módulo permite medir el tipo de verbos conjugados en tus composiciones. Este es el resultado final.</a:t>
            </a:r>
          </a:p>
          <a:p>
            <a:pPr marL="0" indent="0">
              <a:buNone/>
            </a:pPr>
            <a:endParaRPr lang="es-E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E075D-B182-EDC1-F374-3BBC41A8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22" y="2971800"/>
            <a:ext cx="6554147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7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544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Roboto</vt:lpstr>
      <vt:lpstr>Office Theme</vt:lpstr>
      <vt:lpstr>NLP 4 Spanish Semana 3</vt:lpstr>
      <vt:lpstr>Saluden a sus compañeros!</vt:lpstr>
      <vt:lpstr>Tarea 2: compartan sus resultados</vt:lpstr>
      <vt:lpstr>Escritura semana 2: Ensayo Retórico  Compartan su ensayo</vt:lpstr>
      <vt:lpstr>Analizador sintáctico</vt:lpstr>
      <vt:lpstr>Ejercicio: crea oraciones con las siguientes características (en parejas)</vt:lpstr>
      <vt:lpstr>Ejemplos</vt:lpstr>
      <vt:lpstr>Requisitos </vt:lpstr>
      <vt:lpstr>Compilador gramatical </vt:lpstr>
      <vt:lpstr>Ejercicio: crea oraciones en los siguientes tiempos verbales (en parejas)</vt:lpstr>
      <vt:lpstr>Tiempos verbales</vt:lpstr>
      <vt:lpstr>Tiempos verbales</vt:lpstr>
      <vt:lpstr>Tarea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4 Spanish Semana 3</dc:title>
  <dc:creator>Restrepo Ramos,Falcon D</dc:creator>
  <cp:lastModifiedBy>Restrepo Ramos,Falcon D</cp:lastModifiedBy>
  <cp:revision>10</cp:revision>
  <dcterms:created xsi:type="dcterms:W3CDTF">2022-05-31T20:43:08Z</dcterms:created>
  <dcterms:modified xsi:type="dcterms:W3CDTF">2022-06-01T19:21:15Z</dcterms:modified>
</cp:coreProperties>
</file>