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6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1823-807D-4D12-97C1-87462E1B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28913-CD9D-4E38-9822-BB22A735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CF57-E23F-4D42-A47E-488B33D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3D69-EA43-4BE3-ACD8-15AA8DC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2441-074C-456C-A1D5-C6379C50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52CD-017C-48F0-9A62-0F18D6C6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B0C4-262C-4135-B567-288DD723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4ECA-A769-42EB-9BBF-6CFAC0C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FA81-AF29-4536-ADCE-1F9548DA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BCE-5C8D-45BE-A68C-6A99C965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9266B-CF08-4FFC-84B7-D54CC0E6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516E3-2DA3-479D-96B5-90207BCC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A826-3479-45EA-89E4-EA5E48EB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3963-24CD-45EF-880B-89659DD0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1AAD-EA05-48CE-BF4B-41640F5D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83B-0A74-4A8B-AECE-2C3279C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2FF5-2D03-41F1-8FEA-EBB110B2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55AD-64A2-4A72-B2CE-0CCA5CB3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C09A-ACB9-405C-9382-7F4E3CD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F95B-0D86-467E-BB5E-AE612DB0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5F0-BC52-4911-8A04-C70C6771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46D7-1FA8-40EC-8973-88CB5CF6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2FB0-5139-477F-9963-486C71D5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F2AB-1A93-4C5D-B60F-EAF5DCB7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461A-6F9D-44DE-94AC-04550092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DE7-0921-4B84-AB78-35758A9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6393-9737-456A-80D7-BE012E9B3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12A45-C627-4049-B5B1-6C7BC770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6FC8-CDE6-4BBB-BD70-7453C6D3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5E1A-E24A-4990-A104-EF3C98E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B3ADB-8333-4BFB-B52F-FD8A2A8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6884-7ACE-45B9-8E79-2818D25A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3DE6-4C4B-4326-BF35-382AB025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6C0BB-8DDC-40DD-BCE2-9CE11BA6F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438A-D798-459E-B89E-1042AF34C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E6B42-A7EF-4579-A6D7-C409EF17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53F54-D311-4B8E-9084-7D8B78D7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E7119-DD24-4E27-85A4-FC9CCC9F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BB624-5FB4-4840-9C3D-CAF1D0B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F4FB-AE97-449A-86EB-F9B88F7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525A7-8DE4-4A3A-92D3-C9B66729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D24D9-807B-49F3-8313-79F76A0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10C0-1C4B-43EE-90DB-E1A956DB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CAAE2-592F-4627-8664-ADDDE2C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5D6A7-6C34-4901-AFA1-229A2B9F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DABC-BFF9-45B7-9506-B091581D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4632-01BE-4C0B-9B6F-ED481A7B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41FF-64C9-47F2-9FCC-171646EE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C964-9AC5-48FF-B235-22151BEE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7EE21-DA4E-489C-99E6-A551BA83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AFE0-928F-41A4-B358-72281D95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4660-6079-4447-A854-25986327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BE6F-EB81-49EA-B7A2-0A5B030F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5FEC0-FCB8-4450-936A-2A7952B6B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BBCE-8D57-45E0-A512-6D01385E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03A1-193B-455C-8FA5-541466F6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7786-6983-449F-86D5-B0C7C2A2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4FC7E-456A-4CBE-B321-A62CF132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0CDAC-3789-4836-94A7-63A008B8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A908-C475-49F5-9B20-4A61C2D2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4616-76C9-4BA1-904D-146DBD6FB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491C-8BD0-4F65-A3C4-70F137BD4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B5C-390B-4F59-B924-39C64D41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L19ruxGM13-Wzecg7cx7T1Y6J3QIhyD8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F6E9-88B9-41A7-8516-180424CB0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Python for NLP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EFE4-5F53-405F-9E74-2CAB7A865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utilities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816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A0CE-6F79-4630-9D93-80B15B5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notebook –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2C7B-EBC9-4ADE-A253-4B742B20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Google Drive through your UF account: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https://drive.google.com/drive/folders/1L19ruxGM13-Wzecg7cx7T1Y6J3QIhyD8?usp=sharing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00FC-7B9C-4CD4-9058-ABC27308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660C-209A-4469-94ED-69AE54C2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 1) Create your very own python script. 2) Replicate the tokenizer and </a:t>
            </a:r>
            <a:r>
              <a:rPr lang="en-US" dirty="0" err="1"/>
              <a:t>segmenter</a:t>
            </a:r>
            <a:r>
              <a:rPr lang="en-US" dirty="0"/>
              <a:t> tasks with different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learn:</a:t>
            </a:r>
          </a:p>
          <a:p>
            <a:pPr marL="0" indent="0">
              <a:buNone/>
            </a:pPr>
            <a:r>
              <a:rPr lang="en-US" dirty="0"/>
              <a:t>- How to modify python scripts to fit your needs</a:t>
            </a:r>
          </a:p>
          <a:p>
            <a:pPr>
              <a:buFontTx/>
              <a:buChar char="-"/>
            </a:pPr>
            <a:r>
              <a:rPr lang="en-US" dirty="0"/>
              <a:t>Run python scripts with your data</a:t>
            </a:r>
          </a:p>
          <a:p>
            <a:pPr>
              <a:buFontTx/>
              <a:buChar char="-"/>
            </a:pPr>
            <a:r>
              <a:rPr lang="en-US" dirty="0"/>
              <a:t>Available tomorrow</a:t>
            </a:r>
          </a:p>
        </p:txBody>
      </p:sp>
    </p:spTree>
    <p:extLst>
      <p:ext uri="{BB962C8B-B14F-4D97-AF65-F5344CB8AC3E}">
        <p14:creationId xmlns:p14="http://schemas.microsoft.com/office/powerpoint/2010/main" val="404787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1CEA-8C6C-48CB-A24F-AEE0164E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</a:t>
            </a:r>
            <a:r>
              <a:rPr lang="en-US" dirty="0" err="1"/>
              <a:t>ython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5EFE-1C10-4977-8BA8-BF462966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lenguaje de programación (</a:t>
            </a:r>
            <a:r>
              <a:rPr lang="en-US" dirty="0"/>
              <a:t>Van Rossum, 1980)</a:t>
            </a:r>
            <a:r>
              <a:rPr lang="es-CO" dirty="0"/>
              <a:t> </a:t>
            </a:r>
          </a:p>
          <a:p>
            <a:r>
              <a:rPr lang="es-CO" dirty="0"/>
              <a:t>Frecuentemente usado para aplicaciones de NLP</a:t>
            </a:r>
          </a:p>
          <a:p>
            <a:r>
              <a:rPr lang="es-CO" dirty="0"/>
              <a:t>Contiene paquetes y utilidades para cualquier tipo de tarea de NLP</a:t>
            </a:r>
          </a:p>
          <a:p>
            <a:r>
              <a:rPr lang="es-CO" dirty="0"/>
              <a:t>Altamente modular </a:t>
            </a:r>
          </a:p>
          <a:p>
            <a:r>
              <a:rPr lang="es-CO" dirty="0"/>
              <a:t>Los códigos o scripts son reutilizables</a:t>
            </a:r>
          </a:p>
          <a:p>
            <a:r>
              <a:rPr lang="es-CO" dirty="0"/>
              <a:t> fácil de encontrar y corregir errores en los </a:t>
            </a:r>
            <a:r>
              <a:rPr lang="es-CO" i="1" dirty="0"/>
              <a:t>scripts</a:t>
            </a:r>
            <a:endParaRPr lang="es-CO" dirty="0"/>
          </a:p>
          <a:p>
            <a:r>
              <a:rPr lang="es-CO" dirty="0"/>
              <a:t>Gratis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63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B5DD-BF06-4861-A303-8A3AD0E1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guardar y ejecutar un programa de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9F59-CB8C-4FB1-B139-E479A99B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CO" dirty="0"/>
              <a:t>Abrir un editor. </a:t>
            </a:r>
          </a:p>
          <a:p>
            <a:pPr marL="0" indent="0">
              <a:buNone/>
            </a:pPr>
            <a:r>
              <a:rPr lang="es-CO" dirty="0"/>
              <a:t>			Windows: </a:t>
            </a:r>
            <a:r>
              <a:rPr lang="es-CO" b="1" dirty="0"/>
              <a:t>atom.io</a:t>
            </a:r>
            <a:r>
              <a:rPr lang="es-CO" dirty="0"/>
              <a:t>; Mac: </a:t>
            </a:r>
            <a:r>
              <a:rPr lang="es-CO" b="1" dirty="0"/>
              <a:t>Xcode/atom.io</a:t>
            </a:r>
          </a:p>
          <a:p>
            <a:pPr marL="0" indent="0">
              <a:buNone/>
            </a:pPr>
            <a:r>
              <a:rPr lang="es-CO" dirty="0"/>
              <a:t>2. Abre la terminal</a:t>
            </a:r>
          </a:p>
          <a:p>
            <a:pPr marL="0" indent="0">
              <a:buNone/>
            </a:pPr>
            <a:r>
              <a:rPr lang="es-CO" dirty="0"/>
              <a:t>3. Escribe el código en el editor y guarda</a:t>
            </a:r>
          </a:p>
          <a:p>
            <a:pPr marL="514350" indent="-514350">
              <a:buAutoNum type="arabicPeriod" startAt="4"/>
            </a:pPr>
            <a:r>
              <a:rPr lang="es-CO" dirty="0"/>
              <a:t>Ejecuta el código en la terminal:</a:t>
            </a:r>
          </a:p>
          <a:p>
            <a:pPr marL="0" indent="0">
              <a:buNone/>
            </a:pPr>
            <a:r>
              <a:rPr lang="es-CO" dirty="0"/>
              <a:t>				</a:t>
            </a:r>
            <a:r>
              <a:rPr lang="es-CO" b="1" dirty="0"/>
              <a:t> $ </a:t>
            </a:r>
            <a:r>
              <a:rPr lang="es-CO" b="1" dirty="0" err="1"/>
              <a:t>python</a:t>
            </a:r>
            <a:r>
              <a:rPr lang="es-CO" b="1" dirty="0"/>
              <a:t> tuscript.py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81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C20-7BD2-4EC0-9416-8C0237E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Muestras</a:t>
            </a:r>
            <a:r>
              <a:rPr lang="en-US" dirty="0"/>
              <a:t>: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dos </a:t>
            </a:r>
            <a:r>
              <a:rPr lang="en-US" dirty="0" err="1"/>
              <a:t>programas</a:t>
            </a:r>
            <a:r>
              <a:rPr lang="en-US" dirty="0"/>
              <a:t>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5CF6-A3C2-4193-8F23-D0285403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Programa</a:t>
            </a:r>
            <a:r>
              <a:rPr lang="en-US" dirty="0"/>
              <a:t> 1: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detecta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conocido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s-CO" dirty="0"/>
              <a:t>lo reconoce lo agrega a la lista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¿Qué vamos a aprender?</a:t>
            </a:r>
          </a:p>
          <a:p>
            <a:pPr marL="0" indent="0">
              <a:buNone/>
            </a:pPr>
            <a:r>
              <a:rPr lang="es-CO" dirty="0"/>
              <a:t>- variables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Condicionales</a:t>
            </a:r>
            <a:r>
              <a:rPr lang="en-US" dirty="0"/>
              <a:t> = if + else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funciones</a:t>
            </a:r>
            <a:r>
              <a:rPr lang="en-US" dirty="0"/>
              <a:t> = append(), input()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comentarios</a:t>
            </a:r>
            <a:r>
              <a:rPr lang="en-US" dirty="0"/>
              <a:t>: 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C20-7BD2-4EC0-9416-8C0237E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Muestras</a:t>
            </a:r>
            <a:r>
              <a:rPr lang="en-US" dirty="0"/>
              <a:t>: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dos </a:t>
            </a:r>
            <a:r>
              <a:rPr lang="en-US" dirty="0" err="1"/>
              <a:t>programas</a:t>
            </a:r>
            <a:r>
              <a:rPr lang="en-US" dirty="0"/>
              <a:t>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5CF6-A3C2-4193-8F23-D0285403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Programa</a:t>
            </a:r>
            <a:r>
              <a:rPr lang="en-US" dirty="0"/>
              <a:t> 2: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s-CO" dirty="0"/>
              <a:t>oraciones y las agrega a una lista. Además, detecta caracteres con mayúscula y los cambia por una </a:t>
            </a:r>
            <a:r>
              <a:rPr lang="en-US" dirty="0"/>
              <a:t>‘X’. </a:t>
            </a:r>
            <a:r>
              <a:rPr lang="en-US" dirty="0" err="1"/>
              <a:t>Finalmente</a:t>
            </a:r>
            <a:r>
              <a:rPr lang="en-US" dirty="0"/>
              <a:t>, pone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oraci</a:t>
            </a:r>
            <a:r>
              <a:rPr lang="es-CO" dirty="0" err="1"/>
              <a:t>ón</a:t>
            </a:r>
            <a:r>
              <a:rPr lang="es-CO" dirty="0"/>
              <a:t> en minúscula.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¿Qué vamos a aprender?</a:t>
            </a:r>
          </a:p>
          <a:p>
            <a:pPr>
              <a:buFontTx/>
              <a:buChar char="-"/>
            </a:pP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(regular expressions) : import re</a:t>
            </a:r>
          </a:p>
          <a:p>
            <a:pPr>
              <a:buFontTx/>
              <a:buChar char="-"/>
            </a:pP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expresión</a:t>
            </a:r>
            <a:r>
              <a:rPr lang="en-US" dirty="0"/>
              <a:t> regular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: </a:t>
            </a:r>
            <a:r>
              <a:rPr lang="en-US" dirty="0" err="1"/>
              <a:t>re.search</a:t>
            </a:r>
            <a:r>
              <a:rPr lang="en-US" dirty="0"/>
              <a:t>(), </a:t>
            </a:r>
            <a:r>
              <a:rPr lang="en-US" dirty="0" err="1"/>
              <a:t>re.sub</a:t>
            </a:r>
            <a:r>
              <a:rPr lang="en-US" dirty="0"/>
              <a:t>(), </a:t>
            </a:r>
            <a:r>
              <a:rPr lang="en-US" dirty="0" err="1"/>
              <a:t>text.lower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Creación</a:t>
            </a:r>
            <a:r>
              <a:rPr lang="en-US" dirty="0"/>
              <a:t> de una </a:t>
            </a:r>
            <a:r>
              <a:rPr lang="en-US" dirty="0" err="1"/>
              <a:t>lista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6003-ABD5-44A1-B950-36129A78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BBB8-BC4A-4CD6-8638-764577D1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and fundamental NLP Task: Consists of separating the different elements of a text into tokens. Tokens can be words (i.e., casa), sequence of characters or </a:t>
            </a:r>
            <a:r>
              <a:rPr lang="en-US" dirty="0" err="1"/>
              <a:t>subwords</a:t>
            </a:r>
            <a:r>
              <a:rPr lang="en-US" dirty="0"/>
              <a:t> (i.e., morphemes), sequence of n-grams (i.e., por favor ) </a:t>
            </a:r>
          </a:p>
          <a:p>
            <a:r>
              <a:rPr lang="en-US" dirty="0"/>
              <a:t>Introduction to the NLTK module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AutoNum type="arabicPeriod"/>
            </a:pPr>
            <a:r>
              <a:rPr lang="en-US" dirty="0"/>
              <a:t>Run prepared script</a:t>
            </a:r>
          </a:p>
          <a:p>
            <a:pPr marL="514350" indent="-514350">
              <a:buAutoNum type="arabicPeriod"/>
            </a:pPr>
            <a:r>
              <a:rPr lang="en-US" dirty="0"/>
              <a:t>Save output</a:t>
            </a:r>
          </a:p>
        </p:txBody>
      </p:sp>
    </p:spTree>
    <p:extLst>
      <p:ext uri="{BB962C8B-B14F-4D97-AF65-F5344CB8AC3E}">
        <p14:creationId xmlns:p14="http://schemas.microsoft.com/office/powerpoint/2010/main" val="86656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78AF-E9B5-4A23-9D86-55A2236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635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instructions for tokenizer: first, make sure you have NLTK installed properly. run: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pip install </a:t>
            </a:r>
            <a:r>
              <a:rPr lang="en-US" dirty="0" err="1">
                <a:solidFill>
                  <a:srgbClr val="FF0000"/>
                </a:solidFill>
              </a:rPr>
              <a:t>nltk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next select your file. there's a </a:t>
            </a:r>
            <a:r>
              <a:rPr lang="en-US" b="1" dirty="0"/>
              <a:t>testfile.txt </a:t>
            </a:r>
            <a:r>
              <a:rPr lang="en-US" dirty="0"/>
              <a:t>provided. note the complete file name!</a:t>
            </a:r>
          </a:p>
          <a:p>
            <a:endParaRPr lang="en-US" dirty="0"/>
          </a:p>
          <a:p>
            <a:r>
              <a:rPr lang="en-US" dirty="0"/>
              <a:t>finally you can tokenize your text.  run: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python tokenizetextfile.py testfile.txt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output will look like this (hopefully):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['Hola', '.’]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Esto</a:t>
            </a:r>
            <a:r>
              <a:rPr lang="en-US" dirty="0"/>
              <a:t>', 'es', 'una', '</a:t>
            </a:r>
            <a:r>
              <a:rPr lang="en-US" dirty="0" err="1"/>
              <a:t>prueba</a:t>
            </a:r>
            <a:r>
              <a:rPr lang="en-US" dirty="0"/>
              <a:t>', '.’]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59C-0027-45BF-A4F2-796F92BB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8B5A-E645-4771-97CB-9C8FC2B6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NLP task: divide the text into sentences by placing them into different lines.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AutoNum type="arabicPeriod"/>
            </a:pPr>
            <a:r>
              <a:rPr lang="en-US" dirty="0"/>
              <a:t>Run prepared script</a:t>
            </a:r>
          </a:p>
          <a:p>
            <a:pPr marL="514350" indent="-514350">
              <a:buAutoNum type="arabicPeriod"/>
            </a:pPr>
            <a:r>
              <a:rPr lang="en-US" dirty="0"/>
              <a:t>Save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78AF-E9B5-4A23-9D86-55A2236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6350000"/>
          </a:xfrm>
        </p:spPr>
        <p:txBody>
          <a:bodyPr>
            <a:normAutofit/>
          </a:bodyPr>
          <a:lstStyle/>
          <a:p>
            <a:r>
              <a:rPr lang="en-US" dirty="0"/>
              <a:t>Since you have NLTK already installed we can move on to next step!</a:t>
            </a:r>
          </a:p>
          <a:p>
            <a:r>
              <a:rPr lang="en-US" dirty="0"/>
              <a:t> select your file. there's a </a:t>
            </a:r>
            <a:r>
              <a:rPr lang="en-US" b="1" dirty="0"/>
              <a:t>testfile2.txt </a:t>
            </a:r>
            <a:r>
              <a:rPr lang="en-US" dirty="0"/>
              <a:t>provided. note the complete file name!</a:t>
            </a:r>
          </a:p>
          <a:p>
            <a:r>
              <a:rPr lang="en-US" dirty="0"/>
              <a:t>finally you can segment your text.  run: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python tokenizetextfile.py testfile.txt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the output will look like this (hopefully):</a:t>
            </a:r>
          </a:p>
          <a:p>
            <a:pPr marL="0" indent="0">
              <a:buNone/>
            </a:pPr>
            <a:r>
              <a:rPr lang="es-ES" dirty="0"/>
              <a:t>['Hola.', 'Esto es una prueba.', 'Esto también es una prueba.', 'Sorprendentemente, esto también es una prueba.', 'Existe la posibilidad de que esta línea también sea una prueba.’]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2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607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Python for NLP Functions</vt:lpstr>
      <vt:lpstr>¿Qué es Python?</vt:lpstr>
      <vt:lpstr>¿Cómo guardar y ejecutar un programa de Python?</vt:lpstr>
      <vt:lpstr>Muestras: Vamos a crear dos programas simples</vt:lpstr>
      <vt:lpstr>Muestras: Vamos a crear dos programas simples</vt:lpstr>
      <vt:lpstr>Tokenization</vt:lpstr>
      <vt:lpstr>PowerPoint Presentation</vt:lpstr>
      <vt:lpstr>Sentence segmentation</vt:lpstr>
      <vt:lpstr>PowerPoint Presentation</vt:lpstr>
      <vt:lpstr>Colab notebook – Week 3</vt:lpstr>
      <vt:lpstr>Lab 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for NLP Functions</dc:title>
  <dc:creator>Restrepo-Ramos, Falcon D</dc:creator>
  <cp:lastModifiedBy>Restrepo-Ramos, Falcon D</cp:lastModifiedBy>
  <cp:revision>29</cp:revision>
  <dcterms:created xsi:type="dcterms:W3CDTF">2021-06-29T16:53:58Z</dcterms:created>
  <dcterms:modified xsi:type="dcterms:W3CDTF">2021-07-09T03:26:49Z</dcterms:modified>
</cp:coreProperties>
</file>