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2E7E-A238-A3D6-BB1F-026BDDB3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7124-D30E-7103-6EAB-959AF31D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D690-939E-43C9-E6F9-AFD8BD7B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9844-7D5E-F185-B7C1-53A2FB68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D297-53B3-423E-DD86-DB2B1D7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FFCA-71C8-2423-C724-36BCE673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B490A-7DCC-1F1C-273C-5469F53BA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A903-80B7-E9EA-0BC6-9E52F834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F9C4-995B-FE86-1CB5-715779FB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93BB-0DF8-85FB-D309-4FBC783C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0371-2724-2BD1-7134-84760FB68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774C1-7E57-D5EB-FE0C-A540E3983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1AF-93F4-F6A2-167C-E9B1A0A4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833E-B5E7-B02A-8EBC-E4D4ACF1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1FCD9-1148-09AC-AE70-601960AF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4180-E99C-BC63-2BA9-140FFAFA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AB5-0168-3AC6-7555-2192B235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41DF-1A69-967F-2145-2F7FAFB6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F810-02F7-E803-F524-697BC5D9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FDD8-3583-7470-174B-71FDF44E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541C-3A62-3266-8732-2F6B388B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4F30-4410-5673-B467-74892452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E73B-FCA7-FCF1-06D6-7406AF13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578-46E3-EDCB-2642-9C6EEFF0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B75B-D75F-8C49-199A-3A9CD779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F89D-F77F-3550-EEEE-AE29AEA9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935C-129C-6C29-A08C-8FF315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9250-2AB0-9A45-ECC3-7E17C04D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1ADF-6E21-4C47-FDBE-410D415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AF0C1-5B22-87EB-154D-8F855F03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5F16-CE2D-8902-743E-F15F1C7D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B574-410D-8D2F-A2D9-30FD95FA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68AC-FF4F-30B0-26E9-E93F0DB5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7420-3154-EC06-68B3-8A7C329D9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B798E-5691-C066-785E-F14372D4D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B316C-8E5D-C131-1BB4-F579049BD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FE943-384A-A39C-D74D-63532ED3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07CDF-36B6-BCD7-BAC8-A1F44896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29413-BE00-7346-BA0A-4C9D4FF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9A46-94E1-E421-64B1-934790F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B20CC-A601-5D4A-3754-ECB3DE50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58426-281A-DC1A-CD1D-731DCCFF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2CF18-0E3D-9B22-E9F3-967C2361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FAB04-1930-E49E-4913-23212D37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DB714-1468-F467-009B-8339EBC6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70815-0643-91AD-FB48-F18269FC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C73C-9BB7-44F8-CC96-BAB6995B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D3D8-09AB-43C5-D799-569A0595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255F-6CA5-437A-CC7E-E497C4682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B6092-63BE-7488-4A49-1EF7E9D1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05D1A-320F-92C4-A1FB-5A3119C3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FFC4-750A-6F22-4DB0-A3F9C273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3CD3-C7F8-31E7-45FD-82ED7C7A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1A3DA-ED43-3040-FEFA-361ED777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9C219-02E2-60C0-99D8-73FBF053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B5BAB-65BA-FACE-15C8-46D1E724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E4C1C-33E0-9E7F-F06F-032F5973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8A54-957F-90C3-75C3-40D0B449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55F08-C87D-D5B9-B4F9-EDC9E3F6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B386-C760-2F17-3A5C-18C4AA26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0079-7BC4-4DB8-3C81-D4325B628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5BAD-3087-430B-84BA-33C44BAEC06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5813-FD30-0824-6C36-72FA20014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F653-4B20-C752-3374-8EC8F179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5AF7-9D77-4CEA-A7D4-97468D266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A407-19D9-AE53-9C5C-21BD49BE4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Notas de clase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850E1-3D05-7819-97C6-739118C8A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Práctica de </a:t>
            </a:r>
            <a:r>
              <a:rPr lang="es-CO"/>
              <a:t>spaCy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5DE7-62F7-E8D1-BD9F-B779D18A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</a:t>
            </a:r>
            <a:r>
              <a:rPr lang="es-CO" dirty="0" err="1"/>
              <a:t>ón</a:t>
            </a:r>
            <a:r>
              <a:rPr lang="es-CO" dirty="0"/>
              <a:t> gramatical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576F-F751-4C62-218D-81F87F46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Yo </a:t>
            </a:r>
            <a:r>
              <a:rPr lang="en-US" dirty="0"/>
              <a:t>(</a:t>
            </a:r>
            <a:r>
              <a:rPr lang="en-US" dirty="0" err="1"/>
              <a:t>sujeto</a:t>
            </a:r>
            <a:r>
              <a:rPr lang="en-US" dirty="0"/>
              <a:t>)</a:t>
            </a:r>
            <a:r>
              <a:rPr lang="es-CO" dirty="0"/>
              <a:t>	 	[juego 	fútbol 	en 		el</a:t>
            </a:r>
          </a:p>
          <a:p>
            <a:pPr marL="0" indent="0">
              <a:buNone/>
            </a:pPr>
            <a:r>
              <a:rPr lang="en-US" dirty="0" err="1"/>
              <a:t>Pronombre</a:t>
            </a:r>
            <a:r>
              <a:rPr lang="en-US" dirty="0"/>
              <a:t>	verbo	</a:t>
            </a:r>
            <a:r>
              <a:rPr lang="en-US" dirty="0" err="1"/>
              <a:t>sustantivo</a:t>
            </a:r>
            <a:r>
              <a:rPr lang="en-US" dirty="0"/>
              <a:t>	</a:t>
            </a:r>
            <a:r>
              <a:rPr lang="en-US" dirty="0" err="1"/>
              <a:t>preposición</a:t>
            </a:r>
            <a:r>
              <a:rPr lang="en-US" dirty="0"/>
              <a:t>	</a:t>
            </a:r>
            <a:r>
              <a:rPr lang="en-US" dirty="0" err="1"/>
              <a:t>artículo</a:t>
            </a:r>
            <a:r>
              <a:rPr lang="en-US" dirty="0"/>
              <a:t>/</a:t>
            </a:r>
            <a:r>
              <a:rPr lang="en-US" dirty="0" err="1"/>
              <a:t>determinante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CO" dirty="0"/>
              <a:t>parque 	los 		domingos] predicado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Sustantivo</a:t>
            </a:r>
            <a:r>
              <a:rPr lang="en-US" dirty="0"/>
              <a:t>	art</a:t>
            </a:r>
            <a:r>
              <a:rPr lang="es-CO" dirty="0" err="1"/>
              <a:t>ículo</a:t>
            </a:r>
            <a:r>
              <a:rPr lang="es-CO" dirty="0"/>
              <a:t>	sustantivo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Andrea 			estudia 		lingüística</a:t>
            </a:r>
          </a:p>
          <a:p>
            <a:pPr marL="0" indent="0">
              <a:buNone/>
            </a:pPr>
            <a:r>
              <a:rPr lang="es-CO" dirty="0"/>
              <a:t>Sujeto		predicado (verbo 			y un objeto)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Apple tiene productos costosos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Samsung tiene muchos compradores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5DEE-644E-E438-AF66-2CC3203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7C1C-E2DF-4F7D-D063-8AE1D435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Juego</a:t>
            </a:r>
          </a:p>
          <a:p>
            <a:pPr marL="0" indent="0">
              <a:buNone/>
            </a:pPr>
            <a:r>
              <a:rPr lang="es-CO" dirty="0"/>
              <a:t>Jugar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Jugábamos</a:t>
            </a:r>
          </a:p>
          <a:p>
            <a:pPr marL="0" indent="0">
              <a:buNone/>
            </a:pPr>
            <a:r>
              <a:rPr lang="es-CO" dirty="0"/>
              <a:t>jugar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2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E608-1417-7C4E-8C4C-59A54D0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F956-F8E2-7EF0-E78F-CBC1635B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Estudia la estructura de las oraciones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Mateo 			estudia (cabeza)	español</a:t>
            </a:r>
          </a:p>
          <a:p>
            <a:pPr marL="0" indent="0">
              <a:buNone/>
            </a:pPr>
            <a:r>
              <a:rPr lang="es-CO" dirty="0"/>
              <a:t>Sujeto </a:t>
            </a:r>
            <a:r>
              <a:rPr lang="en-US" dirty="0"/>
              <a:t>(</a:t>
            </a:r>
            <a:r>
              <a:rPr lang="en-US" dirty="0" err="1"/>
              <a:t>Sustantivo</a:t>
            </a:r>
            <a:r>
              <a:rPr lang="en-US" dirty="0"/>
              <a:t>)		</a:t>
            </a:r>
            <a:r>
              <a:rPr lang="en-US" dirty="0" err="1"/>
              <a:t>predicado</a:t>
            </a:r>
            <a:r>
              <a:rPr lang="en-US" dirty="0"/>
              <a:t> (verbo)  (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Juan da 		</a:t>
            </a:r>
            <a:r>
              <a:rPr lang="en-US" dirty="0" err="1"/>
              <a:t>flores</a:t>
            </a:r>
            <a:r>
              <a:rPr lang="en-US" dirty="0"/>
              <a:t> (</a:t>
            </a:r>
            <a:r>
              <a:rPr lang="en-US" dirty="0" err="1"/>
              <a:t>qué</a:t>
            </a:r>
            <a:r>
              <a:rPr lang="en-US" dirty="0"/>
              <a:t>) 		a Mar</a:t>
            </a:r>
            <a:r>
              <a:rPr lang="es-CO" dirty="0" err="1"/>
              <a:t>ía</a:t>
            </a:r>
            <a:r>
              <a:rPr lang="es-CO" dirty="0"/>
              <a:t> (a quién)</a:t>
            </a:r>
          </a:p>
          <a:p>
            <a:pPr marL="0" indent="0">
              <a:buNone/>
            </a:pPr>
            <a:r>
              <a:rPr lang="es-CO" dirty="0"/>
              <a:t>			</a:t>
            </a:r>
            <a:r>
              <a:rPr lang="es-CO" dirty="0" err="1"/>
              <a:t>obj</a:t>
            </a:r>
            <a:r>
              <a:rPr lang="es-CO" dirty="0"/>
              <a:t>. Directo		</a:t>
            </a:r>
            <a:r>
              <a:rPr lang="es-CO" dirty="0" err="1"/>
              <a:t>obj</a:t>
            </a:r>
            <a:r>
              <a:rPr lang="es-CO" dirty="0"/>
              <a:t>. indirecto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1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EEE9-2384-8821-DF46-F7EBA3E6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Similitud textual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705E-166C-077E-E07B-8B2DE30E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/>
              <a:t>semántico</a:t>
            </a:r>
            <a:r>
              <a:rPr lang="en-US" dirty="0"/>
              <a:t>/</a:t>
            </a:r>
            <a:r>
              <a:rPr lang="en-US" dirty="0" err="1"/>
              <a:t>significado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contexto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Hamburguesa</a:t>
            </a:r>
            <a:r>
              <a:rPr lang="en-US" dirty="0"/>
              <a:t> &lt;=</a:t>
            </a:r>
            <a:r>
              <a:rPr lang="en-US" dirty="0">
                <a:sym typeface="Wingdings" panose="05000000000000000000" pitchFamily="2" charset="2"/>
              </a:rPr>
              <a:t> papas </a:t>
            </a:r>
            <a:r>
              <a:rPr lang="en-US" dirty="0" err="1">
                <a:sym typeface="Wingdings" panose="05000000000000000000" pitchFamily="2" charset="2"/>
              </a:rPr>
              <a:t>fritas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Mam</a:t>
            </a:r>
            <a:r>
              <a:rPr lang="es-CO" dirty="0">
                <a:sym typeface="Wingdings" panose="05000000000000000000" pitchFamily="2" charset="2"/>
              </a:rPr>
              <a:t>á &lt;</a:t>
            </a:r>
            <a:r>
              <a:rPr lang="en-US" dirty="0">
                <a:sym typeface="Wingdings" panose="05000000000000000000" pitchFamily="2" charset="2"/>
              </a:rPr>
              <a:t>= abuela, pap</a:t>
            </a:r>
            <a:r>
              <a:rPr lang="es-CO" dirty="0">
                <a:sym typeface="Wingdings" panose="05000000000000000000" pitchFamily="2" charset="2"/>
              </a:rPr>
              <a:t>á </a:t>
            </a:r>
          </a:p>
          <a:p>
            <a:pPr marL="0" indent="0">
              <a:buNone/>
            </a:pPr>
            <a:r>
              <a:rPr lang="es-CO" dirty="0">
                <a:sym typeface="Wingdings" panose="05000000000000000000" pitchFamily="2" charset="2"/>
              </a:rPr>
              <a:t>MNSU </a:t>
            </a:r>
            <a:r>
              <a:rPr lang="en-US" dirty="0">
                <a:sym typeface="Wingdings" panose="05000000000000000000" pitchFamily="2" charset="2"/>
              </a:rPr>
              <a:t>=&gt; Mavs</a:t>
            </a:r>
          </a:p>
          <a:p>
            <a:pPr marL="0" indent="0">
              <a:buNone/>
            </a:pPr>
            <a:r>
              <a:rPr lang="en-US" dirty="0"/>
              <a:t>Minnesota </a:t>
            </a:r>
            <a:r>
              <a:rPr lang="en-US" dirty="0">
                <a:sym typeface="Wingdings" panose="05000000000000000000" pitchFamily="2" charset="2"/>
              </a:rPr>
              <a:t>=&gt; </a:t>
            </a:r>
            <a:r>
              <a:rPr lang="en-US" dirty="0" err="1">
                <a:sym typeface="Wingdings" panose="05000000000000000000" pitchFamily="2" charset="2"/>
              </a:rPr>
              <a:t>fr</a:t>
            </a:r>
            <a:r>
              <a:rPr lang="es-CO" dirty="0" err="1">
                <a:sym typeface="Wingdings" panose="05000000000000000000" pitchFamily="2" charset="2"/>
              </a:rPr>
              <a:t>ío</a:t>
            </a:r>
            <a:endParaRPr lang="es-CO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dirty="0">
                <a:sym typeface="Wingdings" panose="05000000000000000000" pitchFamily="2" charset="2"/>
              </a:rPr>
              <a:t>Florida </a:t>
            </a:r>
            <a:r>
              <a:rPr lang="en-US" dirty="0">
                <a:sym typeface="Wingdings" panose="05000000000000000000" pitchFamily="2" charset="2"/>
              </a:rPr>
              <a:t> playa, </a:t>
            </a:r>
            <a:r>
              <a:rPr lang="en-US" dirty="0" err="1">
                <a:sym typeface="Wingdings" panose="05000000000000000000" pitchFamily="2" charset="2"/>
              </a:rPr>
              <a:t>calor</a:t>
            </a:r>
            <a:r>
              <a:rPr lang="en-US" dirty="0">
                <a:sym typeface="Wingdings" panose="05000000000000000000" pitchFamily="2" charset="2"/>
              </a:rPr>
              <a:t>, sol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Perro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xxxxx</a:t>
            </a:r>
            <a:r>
              <a:rPr lang="en-US" dirty="0">
                <a:sym typeface="Wingdings" panose="05000000000000000000" pitchFamily="2" charset="2"/>
              </a:rPr>
              <a:t> manzana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Perro</a:t>
            </a:r>
            <a:r>
              <a:rPr lang="en-US" dirty="0">
                <a:sym typeface="Wingdings" panose="05000000000000000000" pitchFamily="2" charset="2"/>
              </a:rPr>
              <a:t> &gt; </a:t>
            </a:r>
            <a:r>
              <a:rPr lang="en-US" dirty="0" err="1">
                <a:sym typeface="Wingdings" panose="05000000000000000000" pitchFamily="2" charset="2"/>
              </a:rPr>
              <a:t>hueso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Manzana =&gt; árbol, </a:t>
            </a:r>
            <a:r>
              <a:rPr lang="en-US" dirty="0" err="1">
                <a:sym typeface="Wingdings" panose="05000000000000000000" pitchFamily="2" charset="2"/>
              </a:rPr>
              <a:t>tarta</a:t>
            </a:r>
            <a:r>
              <a:rPr lang="en-US" dirty="0">
                <a:sym typeface="Wingdings" panose="05000000000000000000" pitchFamily="2" charset="2"/>
              </a:rPr>
              <a:t> (pie)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Notas de clase</vt:lpstr>
      <vt:lpstr>Función gramatical</vt:lpstr>
      <vt:lpstr>lema</vt:lpstr>
      <vt:lpstr>sintaxis</vt:lpstr>
      <vt:lpstr>Similitud textual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 clase</dc:title>
  <dc:creator>Restrepo Ramos,Falcon D</dc:creator>
  <cp:lastModifiedBy>Restrepo Ramos,Falcon D</cp:lastModifiedBy>
  <cp:revision>1</cp:revision>
  <dcterms:created xsi:type="dcterms:W3CDTF">2022-05-26T00:14:02Z</dcterms:created>
  <dcterms:modified xsi:type="dcterms:W3CDTF">2022-05-26T02:05:32Z</dcterms:modified>
</cp:coreProperties>
</file>