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CC65C-0646-4FF5-B075-3CFD8A4AD8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B84EC5-CEB4-4500-A56A-F851FBCBF8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7B09E3-D7B2-47BE-A93F-A10AB3E7B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E415D-6789-4496-A03F-69390932FA9B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FDEE12-7FC3-4EA2-BD82-30737B004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EDAFD1-F673-4C32-9D7E-39DD28193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DDBC3-DE5C-48EC-9C99-92F4F5F03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803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68B20-E7A5-49B8-99B3-502B7813D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3875DD-C01C-4386-B940-4CF306A79C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9A32BB-C5E9-4240-89FE-EF07031D8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E415D-6789-4496-A03F-69390932FA9B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743E75-9B4E-480C-BEA1-E47DE0B27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849803-1E91-422B-9F3D-C62D37B4C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DDBC3-DE5C-48EC-9C99-92F4F5F03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2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DA66D1-3C23-420D-A122-B5AE836008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BC6120-AE90-4930-B07D-201204A117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AD0C93-D5C8-4EC7-A74E-14D1AE788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E415D-6789-4496-A03F-69390932FA9B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C6B5F7-EF8D-4DC5-A9D1-1AFD77250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9F3725-D9E1-4F61-BC35-A10971E88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DDBC3-DE5C-48EC-9C99-92F4F5F03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662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95CB8-D75B-4C42-8BB2-A3C6417D4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BB1446-064B-401C-9F7D-72250DB458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CE3B00-82EE-4BCE-897D-AA722CF23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E415D-6789-4496-A03F-69390932FA9B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DB88BF-984E-4C9B-902D-6F3F2DFA7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3DD99C-0968-4A9E-B978-B468D33EE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DDBC3-DE5C-48EC-9C99-92F4F5F03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202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02A31-4129-4B02-94C5-3F978B37B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1CCA31-4D0E-4464-9DC1-606C29493A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C3C0A8-4C12-49C0-9AED-5152262EA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E415D-6789-4496-A03F-69390932FA9B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2E8CA4-4520-452F-808B-54C76250F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E1890-EF98-4F00-B273-E2CE533ED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DDBC3-DE5C-48EC-9C99-92F4F5F03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731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AD8E3-21DB-4EA1-B83F-B66CF7F09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439C2D-032E-4E0B-BABD-AF6695EA7C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4900A4-3A5E-4AB1-B079-DC84CBF95A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D75299-EBFF-4263-8E03-5B1468B82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E415D-6789-4496-A03F-69390932FA9B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4F4292-3678-4CFA-820D-60D1BD113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D46045-9CF4-42F9-8604-635711E61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DDBC3-DE5C-48EC-9C99-92F4F5F03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142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BE18A-FFF7-45AF-A1FF-1C7C6E6B4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CBD487-DBCA-45E8-8029-DF14955E65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39F99D-C0D5-4E91-B5C8-0986C207B5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385219-6CCE-41D3-BDE4-AE30981A14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2C54C-B781-4787-B8C4-7E9E2053FB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CC243D-1A42-44F2-80A8-89113E9F4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E415D-6789-4496-A03F-69390932FA9B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289BF3-B36B-4BD2-AEA1-09911E2A9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E1B994-2B63-46B0-B39A-3ABB1EC42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DDBC3-DE5C-48EC-9C99-92F4F5F03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080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4064B-B0EA-4E34-93D6-378A82563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8BECC3-94F1-4198-8773-6A8A04C8D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E415D-6789-4496-A03F-69390932FA9B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C51996-AD71-44CE-B394-CC8F6D2C9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999472-94C0-4403-8398-5B80AFEFC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DDBC3-DE5C-48EC-9C99-92F4F5F03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222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7E743C-8B65-4CA7-B6EE-30386644E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E415D-6789-4496-A03F-69390932FA9B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A03C9A-D2A2-4314-B96A-6161FF055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E39DD8-16F7-4C5C-8DF7-1FA879D00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DDBC3-DE5C-48EC-9C99-92F4F5F03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917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E1674-FFAA-480F-996A-F3185E6A5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74CE0B-290D-4ED3-9FEE-28D27861EB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889B3B-5451-4F81-9E43-56B4246CA1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50179A-48B6-41D9-ACDC-A093FF077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E415D-6789-4496-A03F-69390932FA9B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0C231A-B6F7-4523-85DA-154A423FD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D08E13-50E0-4237-B563-E53004058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DDBC3-DE5C-48EC-9C99-92F4F5F03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904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6E168-65B7-46F6-AEF8-C06063139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5A5C85-B8E6-403A-BB9E-FDA8CC778D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2E717E-170A-4517-8006-73794C7099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580632-C98B-44BD-9A7D-A3CEF7964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E415D-6789-4496-A03F-69390932FA9B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275E6F-8708-430C-8F44-2432390BB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01F9D7-AB62-4C46-9D01-C29388685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DDBC3-DE5C-48EC-9C99-92F4F5F03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537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0E6237-AD26-47F0-90F2-6368E985F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9C6B2F-B78E-4BA0-A48F-993084D46C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E70039-B086-4F19-AFB8-B303CBC221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7E415D-6789-4496-A03F-69390932FA9B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DBE4EC-F03B-40B6-973F-094E34C37C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EF40F4-E7B5-4ABE-A1C6-F2B93AE238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4DDBC3-DE5C-48EC-9C99-92F4F5F03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441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drive.google.com/drive/folders/1L19ruxGM13-Wzecg7cx7T1Y6J3QIhyD8?usp=sharing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E8B5E-2E92-4F6E-9E8C-D9827691F5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Using NLT and </a:t>
            </a:r>
            <a:r>
              <a:rPr lang="en-US" dirty="0" err="1"/>
              <a:t>spaCy</a:t>
            </a:r>
            <a:r>
              <a:rPr lang="en-US" dirty="0"/>
              <a:t> for different NLP Tasks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1B0E23-5778-40F5-AC68-99B3FC901D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marL="342900" indent="-342900">
              <a:buFontTx/>
              <a:buChar char="-"/>
            </a:pPr>
            <a:r>
              <a:rPr lang="en-US" dirty="0"/>
              <a:t>Frequency Profile</a:t>
            </a:r>
          </a:p>
          <a:p>
            <a:pPr marL="342900" indent="-342900">
              <a:buFontTx/>
              <a:buChar char="-"/>
            </a:pPr>
            <a:r>
              <a:rPr lang="en-US" dirty="0"/>
              <a:t>Dependency Parsing</a:t>
            </a:r>
          </a:p>
          <a:p>
            <a:pPr marL="342900" indent="-342900">
              <a:buFontTx/>
              <a:buChar char="-"/>
            </a:pPr>
            <a:r>
              <a:rPr lang="en-US" dirty="0"/>
              <a:t>Sentiment Analysis</a:t>
            </a:r>
          </a:p>
          <a:p>
            <a:pPr marL="342900" indent="-342900">
              <a:buFontTx/>
              <a:buChar char="-"/>
            </a:pPr>
            <a:r>
              <a:rPr lang="en-US" dirty="0"/>
              <a:t>Named-Entity Recognition</a:t>
            </a:r>
          </a:p>
        </p:txBody>
      </p:sp>
    </p:spTree>
    <p:extLst>
      <p:ext uri="{BB962C8B-B14F-4D97-AF65-F5344CB8AC3E}">
        <p14:creationId xmlns:p14="http://schemas.microsoft.com/office/powerpoint/2010/main" val="2805425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54B56-E67E-4EF6-BDAE-37544BB8A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8942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Google </a:t>
            </a:r>
            <a:r>
              <a:rPr lang="en-US" dirty="0" err="1"/>
              <a:t>Colab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https://drive.google.com/drive/folders/1L19ruxGM13-Wzecg7cx7T1Y6J3QIhyD8?usp=sharing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DFD15-8341-4801-8301-8A83C35D7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B896A4-3A5C-412A-BE43-6D574F4CEE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29456"/>
            <a:ext cx="12192000" cy="273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0514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37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Using NLT and spaCy for different NLP Tasks</vt:lpstr>
      <vt:lpstr>Google Colab: https://drive.google.com/drive/folders/1L19ruxGM13-Wzecg7cx7T1Y6J3QIhyD8?usp=sharing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NLT and spaCy for different NLP Tasks</dc:title>
  <dc:creator>Restrepo-Ramos, Falcon D</dc:creator>
  <cp:lastModifiedBy>Restrepo-Ramos, Falcon D</cp:lastModifiedBy>
  <cp:revision>2</cp:revision>
  <dcterms:created xsi:type="dcterms:W3CDTF">2021-07-09T00:39:34Z</dcterms:created>
  <dcterms:modified xsi:type="dcterms:W3CDTF">2021-07-09T00:42:37Z</dcterms:modified>
</cp:coreProperties>
</file>