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C65C-0646-4FF5-B075-3CFD8A4AD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84EC5-CEB4-4500-A56A-F851FBCBF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B09E3-D7B2-47BE-A93F-A10AB3E7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EE12-7FC3-4EA2-BD82-30737B00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DAFD1-F673-4C32-9D7E-39DD2819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0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8B20-E7A5-49B8-99B3-502B7813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875DD-C01C-4386-B940-4CF306A79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A32BB-C5E9-4240-89FE-EF07031D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43E75-9B4E-480C-BEA1-E47DE0B2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9803-1E91-422B-9F3D-C62D37B4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A66D1-3C23-420D-A122-B5AE83600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C6120-AE90-4930-B07D-201204A11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D0C93-D5C8-4EC7-A74E-14D1AE78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B5F7-EF8D-4DC5-A9D1-1AFD7725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3725-D9E1-4F61-BC35-A10971E8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5CB8-D75B-4C42-8BB2-A3C6417D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1446-064B-401C-9F7D-72250DB45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E3B00-82EE-4BCE-897D-AA722CF2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B88BF-984E-4C9B-902D-6F3F2DFA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DD99C-0968-4A9E-B978-B468D33E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2A31-4129-4B02-94C5-3F978B37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CCA31-4D0E-4464-9DC1-606C29493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3C0A8-4C12-49C0-9AED-5152262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8CA4-4520-452F-808B-54C76250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E1890-EF98-4F00-B273-E2CE533E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D8E3-21DB-4EA1-B83F-B66CF7F0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39C2D-032E-4E0B-BABD-AF6695EA7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900A4-3A5E-4AB1-B079-DC84CBF9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75299-EBFF-4263-8E03-5B1468B8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4292-3678-4CFA-820D-60D1BD11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46045-9CF4-42F9-8604-635711E6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E18A-FFF7-45AF-A1FF-1C7C6E6B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BD487-DBCA-45E8-8029-DF14955E6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9F99D-C0D5-4E91-B5C8-0986C207B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85219-6CCE-41D3-BDE4-AE30981A1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2C54C-B781-4787-B8C4-7E9E2053F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C243D-1A42-44F2-80A8-89113E9F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89BF3-B36B-4BD2-AEA1-09911E2A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1B994-2B63-46B0-B39A-3ABB1EC4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8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064B-B0EA-4E34-93D6-378A825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BECC3-94F1-4198-8773-6A8A04C8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51996-AD71-44CE-B394-CC8F6D2C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99472-94C0-4403-8398-5B80AFEF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2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E743C-8B65-4CA7-B6EE-30386644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03C9A-D2A2-4314-B96A-6161FF05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39DD8-16F7-4C5C-8DF7-1FA879D0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1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1674-FFAA-480F-996A-F3185E6A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4CE0B-290D-4ED3-9FEE-28D27861E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89B3B-5451-4F81-9E43-56B4246CA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0179A-48B6-41D9-ACDC-A093FF07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C231A-B6F7-4523-85DA-154A423F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08E13-50E0-4237-B563-E5300405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0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E168-65B7-46F6-AEF8-C0606313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A5C85-B8E6-403A-BB9E-FDA8CC778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E717E-170A-4517-8006-73794C709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0632-C98B-44BD-9A7D-A3CEF796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75E6F-8708-430C-8F44-2432390B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1F9D7-AB62-4C46-9D01-C2938868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3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E6237-AD26-47F0-90F2-6368E985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C6B2F-B78E-4BA0-A48F-993084D46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0039-B086-4F19-AFB8-B303CBC22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E415D-6789-4496-A03F-69390932FA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BE4EC-F03B-40B6-973F-094E34C37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40F4-E7B5-4ABE-A1C6-F2B93AE23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4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rive.google.com/drive/folders/1L19ruxGM13-Wzecg7cx7T1Y6J3QIhyD8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8B5E-2E92-4F6E-9E8C-D9827691F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NLTK and </a:t>
            </a:r>
            <a:r>
              <a:rPr lang="en-US" dirty="0" err="1"/>
              <a:t>spaCy</a:t>
            </a:r>
            <a:r>
              <a:rPr lang="en-US" dirty="0"/>
              <a:t> </a:t>
            </a:r>
            <a:r>
              <a:rPr lang="en-US"/>
              <a:t>for practical </a:t>
            </a:r>
            <a:r>
              <a:rPr lang="en-US" dirty="0"/>
              <a:t>NLP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B0E23-5778-40F5-AC68-99B3FC901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Text cleaning </a:t>
            </a:r>
          </a:p>
          <a:p>
            <a:pPr marL="342900" indent="-342900">
              <a:buFontTx/>
              <a:buChar char="-"/>
            </a:pPr>
            <a:r>
              <a:rPr lang="en-US" dirty="0"/>
              <a:t>Frequency Profile</a:t>
            </a:r>
          </a:p>
          <a:p>
            <a:pPr marL="342900" indent="-342900">
              <a:buFontTx/>
              <a:buChar char="-"/>
            </a:pPr>
            <a:r>
              <a:rPr lang="en-US" dirty="0"/>
              <a:t>Part of Speech Tagging</a:t>
            </a:r>
          </a:p>
          <a:p>
            <a:pPr marL="342900" indent="-342900">
              <a:buFontTx/>
              <a:buChar char="-"/>
            </a:pPr>
            <a:r>
              <a:rPr lang="en-US" dirty="0"/>
              <a:t>Dependency Parsing</a:t>
            </a:r>
          </a:p>
          <a:p>
            <a:pPr marL="342900" indent="-342900">
              <a:buFontTx/>
              <a:buChar char="-"/>
            </a:pPr>
            <a:r>
              <a:rPr lang="en-US" dirty="0"/>
              <a:t>Named Entity Recognition</a:t>
            </a:r>
          </a:p>
        </p:txBody>
      </p:sp>
    </p:spTree>
    <p:extLst>
      <p:ext uri="{BB962C8B-B14F-4D97-AF65-F5344CB8AC3E}">
        <p14:creationId xmlns:p14="http://schemas.microsoft.com/office/powerpoint/2010/main" val="280542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4B56-E67E-4EF6-BDAE-37544BB8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94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https://drive.google.com/drive/folders/1L19ruxGM13-Wzecg7cx7T1Y6J3QIhyD8?usp=sharing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FD15-8341-4801-8301-8A83C35D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896A4-3A5C-412A-BE43-6D574F4CE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9456"/>
            <a:ext cx="12192000" cy="273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5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Using NLTK and spaCy for practical NLP Tasks</vt:lpstr>
      <vt:lpstr>Google Colab: https://drive.google.com/drive/folders/1L19ruxGM13-Wzecg7cx7T1Y6J3QIhyD8?usp=sharing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NLT and spaCy for different NLP Tasks</dc:title>
  <dc:creator>Restrepo-Ramos, Falcon D</dc:creator>
  <cp:lastModifiedBy>Restrepo-Ramos, Falcon D</cp:lastModifiedBy>
  <cp:revision>7</cp:revision>
  <dcterms:created xsi:type="dcterms:W3CDTF">2021-07-09T00:39:34Z</dcterms:created>
  <dcterms:modified xsi:type="dcterms:W3CDTF">2021-07-13T03:12:29Z</dcterms:modified>
</cp:coreProperties>
</file>