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25/09/2016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1470025"/>
          </a:xfrm>
        </p:spPr>
        <p:txBody>
          <a:bodyPr/>
          <a:lstStyle/>
          <a:p>
            <a:r>
              <a:rPr lang="es-CL" dirty="0" smtClean="0"/>
              <a:t>E1 Calcular frecuencia natural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1538" y="1571612"/>
            <a:ext cx="7143800" cy="2500330"/>
          </a:xfrm>
        </p:spPr>
        <p:txBody>
          <a:bodyPr>
            <a:normAutofit/>
          </a:bodyPr>
          <a:lstStyle/>
          <a:p>
            <a:pPr algn="l"/>
            <a:r>
              <a:rPr lang="es-CL" sz="2800" dirty="0" smtClean="0"/>
              <a:t>¿ A qué frecuencia vibrará la estructura si la separamos de su punto de equilibrio conociendo que tenemos una regla que se deforma </a:t>
            </a:r>
            <a:r>
              <a:rPr lang="es-CL" sz="2800" dirty="0" smtClean="0"/>
              <a:t>v </a:t>
            </a:r>
            <a:r>
              <a:rPr lang="es-CL" sz="2800" dirty="0" smtClean="0"/>
              <a:t>= 4 cm y le colocamos una masa de 500 gramos?</a:t>
            </a:r>
            <a:endParaRPr lang="es-ES" sz="2800" dirty="0" smtClean="0"/>
          </a:p>
          <a:p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/>
          <a:srcRect l="30546" t="28399" r="13079" b="33233"/>
          <a:stretch>
            <a:fillRect/>
          </a:stretch>
        </p:blipFill>
        <p:spPr bwMode="auto">
          <a:xfrm>
            <a:off x="1071538" y="4000504"/>
            <a:ext cx="6643734" cy="2538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315901"/>
            <a:ext cx="7772400" cy="1470025"/>
          </a:xfrm>
        </p:spPr>
        <p:txBody>
          <a:bodyPr/>
          <a:lstStyle/>
          <a:p>
            <a:pPr algn="l"/>
            <a:r>
              <a:rPr lang="es-CL" b="1" dirty="0" smtClean="0"/>
              <a:t>Paso 1 </a:t>
            </a:r>
            <a:r>
              <a:rPr lang="es-CL" dirty="0" smtClean="0"/>
              <a:t>Calculamos la constante elástica k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42826" t="55664" r="43997" b="34570"/>
          <a:stretch>
            <a:fillRect/>
          </a:stretch>
        </p:blipFill>
        <p:spPr bwMode="auto">
          <a:xfrm>
            <a:off x="1428728" y="2643182"/>
            <a:ext cx="4857784" cy="2024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9 Conector recto de flecha"/>
          <p:cNvCxnSpPr/>
          <p:nvPr/>
        </p:nvCxnSpPr>
        <p:spPr>
          <a:xfrm>
            <a:off x="5143504" y="4429132"/>
            <a:ext cx="857256" cy="785818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6143636" y="5143512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/>
              <a:t>Desplazamiento</a:t>
            </a:r>
            <a:endParaRPr lang="es-ES" sz="2400" dirty="0"/>
          </a:p>
        </p:txBody>
      </p:sp>
      <p:cxnSp>
        <p:nvCxnSpPr>
          <p:cNvPr id="13" name="12 Conector recto de flecha"/>
          <p:cNvCxnSpPr/>
          <p:nvPr/>
        </p:nvCxnSpPr>
        <p:spPr>
          <a:xfrm flipV="1">
            <a:off x="5857884" y="2500306"/>
            <a:ext cx="1071570" cy="642942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6357950" y="1857364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/>
              <a:t>Gravedad </a:t>
            </a:r>
            <a:endParaRPr lang="es-ES" sz="2400" dirty="0"/>
          </a:p>
        </p:txBody>
      </p:sp>
      <p:cxnSp>
        <p:nvCxnSpPr>
          <p:cNvPr id="16" name="15 Conector recto de flecha"/>
          <p:cNvCxnSpPr/>
          <p:nvPr/>
        </p:nvCxnSpPr>
        <p:spPr>
          <a:xfrm rot="10800000">
            <a:off x="2643174" y="2500306"/>
            <a:ext cx="1000132" cy="500066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1357290" y="2000240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/>
              <a:t>Masa 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 l="43375" t="35156" r="42350" b="53125"/>
          <a:stretch>
            <a:fillRect/>
          </a:stretch>
        </p:blipFill>
        <p:spPr bwMode="auto">
          <a:xfrm>
            <a:off x="2500298" y="2857496"/>
            <a:ext cx="3714776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315901"/>
            <a:ext cx="7772400" cy="1470025"/>
          </a:xfrm>
        </p:spPr>
        <p:txBody>
          <a:bodyPr/>
          <a:lstStyle/>
          <a:p>
            <a:pPr algn="l"/>
            <a:r>
              <a:rPr lang="es-CL" b="1" dirty="0" smtClean="0"/>
              <a:t>Paso 1 </a:t>
            </a:r>
            <a:r>
              <a:rPr lang="es-CL" dirty="0" smtClean="0"/>
              <a:t>Calculamos la constante elástica k</a:t>
            </a:r>
            <a:endParaRPr lang="es-ES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5143504" y="4429132"/>
            <a:ext cx="857256" cy="785818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072066" y="5286388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 smtClean="0"/>
              <a:t>Desplazamiento</a:t>
            </a:r>
            <a:endParaRPr lang="es-ES" sz="2400" dirty="0"/>
          </a:p>
        </p:txBody>
      </p:sp>
      <p:cxnSp>
        <p:nvCxnSpPr>
          <p:cNvPr id="13" name="12 Conector recto de flecha"/>
          <p:cNvCxnSpPr/>
          <p:nvPr/>
        </p:nvCxnSpPr>
        <p:spPr>
          <a:xfrm flipV="1">
            <a:off x="5857884" y="2500306"/>
            <a:ext cx="1071570" cy="642942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6357950" y="1857364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/>
              <a:t>Gravedad</a:t>
            </a:r>
            <a:endParaRPr lang="es-ES" sz="2400" dirty="0"/>
          </a:p>
        </p:txBody>
      </p:sp>
      <p:cxnSp>
        <p:nvCxnSpPr>
          <p:cNvPr id="16" name="15 Conector recto de flecha"/>
          <p:cNvCxnSpPr/>
          <p:nvPr/>
        </p:nvCxnSpPr>
        <p:spPr>
          <a:xfrm rot="10800000">
            <a:off x="2643174" y="2500306"/>
            <a:ext cx="1000132" cy="500066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1357290" y="2000240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/>
              <a:t>Masa</a:t>
            </a:r>
            <a:endParaRPr lang="es-ES" sz="2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786446" y="3467401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/>
              <a:t>= </a:t>
            </a:r>
            <a:r>
              <a:rPr lang="es-ES" sz="2400" dirty="0" smtClean="0"/>
              <a:t>122.5 N/m</a:t>
            </a:r>
            <a:r>
              <a:rPr lang="es-CL" sz="2400" dirty="0" smtClean="0"/>
              <a:t> 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315901"/>
            <a:ext cx="7772400" cy="1470025"/>
          </a:xfrm>
        </p:spPr>
        <p:txBody>
          <a:bodyPr/>
          <a:lstStyle/>
          <a:p>
            <a:pPr algn="l"/>
            <a:r>
              <a:rPr lang="es-CL" b="1" dirty="0" smtClean="0"/>
              <a:t>Paso 2 </a:t>
            </a:r>
            <a:r>
              <a:rPr lang="es-CL" dirty="0" smtClean="0"/>
              <a:t>Calculamos la frecuencia natural</a:t>
            </a:r>
            <a:endParaRPr lang="es-E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 l="40666" t="38281" r="39019" b="35352"/>
          <a:stretch>
            <a:fillRect/>
          </a:stretch>
        </p:blipFill>
        <p:spPr bwMode="auto">
          <a:xfrm>
            <a:off x="2000232" y="1785926"/>
            <a:ext cx="5357850" cy="390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315901"/>
            <a:ext cx="7772400" cy="1470025"/>
          </a:xfrm>
        </p:spPr>
        <p:txBody>
          <a:bodyPr/>
          <a:lstStyle/>
          <a:p>
            <a:pPr algn="l"/>
            <a:r>
              <a:rPr lang="es-CL" b="1" dirty="0" smtClean="0"/>
              <a:t>Resultado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785786" y="1564243"/>
            <a:ext cx="79296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/>
              <a:t>La frecuencia natural de la estructura es de 2,49 Hz, para comprobarlo medimos en que tiempo demora hacer 10 </a:t>
            </a:r>
            <a:r>
              <a:rPr lang="es-ES" sz="4000" dirty="0" smtClean="0"/>
              <a:t>ciclos.</a:t>
            </a:r>
          </a:p>
          <a:p>
            <a:endParaRPr lang="es-ES" sz="4000" dirty="0" smtClean="0"/>
          </a:p>
          <a:p>
            <a:r>
              <a:rPr lang="es-ES" sz="4000" i="1" dirty="0" smtClean="0"/>
              <a:t>f  </a:t>
            </a:r>
            <a:r>
              <a:rPr lang="es-ES" sz="4000" i="1" dirty="0" smtClean="0"/>
              <a:t>=  10 ciclos /4s = 2.5 Hz aproximadamente al valor superior</a:t>
            </a:r>
            <a:r>
              <a:rPr lang="es-ES" sz="4000" i="1" dirty="0" smtClean="0"/>
              <a:t>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106</Words>
  <PresentationFormat>Presentación en pantalla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E1 Calcular frecuencia natural</vt:lpstr>
      <vt:lpstr>Paso 1 Calculamos la constante elástica k</vt:lpstr>
      <vt:lpstr>Paso 1 Calculamos la constante elástica k</vt:lpstr>
      <vt:lpstr>Paso 2 Calculamos la frecuencia natural</vt:lpstr>
      <vt:lpstr>Resultado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E1 Calcular frecuencia natural</dc:title>
  <dc:creator>marlon</dc:creator>
  <cp:lastModifiedBy>marlon</cp:lastModifiedBy>
  <cp:revision>4</cp:revision>
  <dcterms:created xsi:type="dcterms:W3CDTF">2016-09-26T01:45:48Z</dcterms:created>
  <dcterms:modified xsi:type="dcterms:W3CDTF">2016-09-26T02:13:54Z</dcterms:modified>
</cp:coreProperties>
</file>