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47" d="100"/>
          <a:sy n="14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982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0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0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3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6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98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‹Nr.›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Pantalla de espera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19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Si un cliente accede y la plataforma de videocall está completa, se le presentará una página de espera con un contador que indica el número de personas que hay delante del usuario.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Si </a:t>
            </a:r>
            <a:r>
              <a:rPr lang="es" dirty="0"/>
              <a:t>la plataforma no está completa, el usuario no ve esta pantalla.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5474650" y="130628"/>
            <a:ext cx="3248100" cy="4858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594375" y="1216325"/>
            <a:ext cx="3008700" cy="1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Estás en la fila de espera para acceder a la plataforma de videocall. Te agradecemos la paciencia.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-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581300" y="2251875"/>
            <a:ext cx="1035000" cy="8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12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751700" y="2894100"/>
            <a:ext cx="8466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200"/>
              <a:t>Posición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Pantalla de login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Antes de acceder al videocall, pedimos el nombre del usuario.</a:t>
            </a:r>
          </a:p>
        </p:txBody>
      </p:sp>
      <p:sp>
        <p:nvSpPr>
          <p:cNvPr id="79" name="Shape 79"/>
          <p:cNvSpPr/>
          <p:nvPr/>
        </p:nvSpPr>
        <p:spPr>
          <a:xfrm>
            <a:off x="5474750" y="445025"/>
            <a:ext cx="3248100" cy="425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94450" y="1568762"/>
            <a:ext cx="3008700" cy="70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Para conectarte al videocall, por favor, indícanos tu nombre: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907350" y="2271075"/>
            <a:ext cx="2382900" cy="294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</a:rPr>
              <a:t>Nombre...</a:t>
            </a:r>
          </a:p>
        </p:txBody>
      </p:sp>
      <p:sp>
        <p:nvSpPr>
          <p:cNvPr id="84" name="Shape 84"/>
          <p:cNvSpPr/>
          <p:nvPr/>
        </p:nvSpPr>
        <p:spPr>
          <a:xfrm>
            <a:off x="6405950" y="2810150"/>
            <a:ext cx="1269900" cy="2943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585494" y="2789165"/>
            <a:ext cx="910800" cy="2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1000"/>
              <a:t>Entrar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594450" y="1152475"/>
            <a:ext cx="3008700" cy="35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Posible mensaje de error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Pantalla de videocall (a)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En esta pantalla se realiza la comunicación.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 dirty="0"/>
              <a:t>Indicamos claramente el estado del videocall. Por ejemplo, “Esperando la conexión del coordinador” / “Al aire” / …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 dirty="0"/>
              <a:t>Videoplayer: está a la espera de que el usuario remote se conecte.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 dirty="0"/>
              <a:t>Yo: es un videoplayer que muestra mi cámara. Tiene los siguientes controles : habilitar / deshabilitar micrófono / error en video / error en audio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 dirty="0"/>
              <a:t>Barra de mensajes: muestra mensajes de cambios que están ocurriendo en el </a:t>
            </a:r>
            <a:r>
              <a:rPr lang="es" dirty="0" smtClean="0"/>
              <a:t>videocall</a:t>
            </a:r>
            <a:endParaRPr dirty="0"/>
          </a:p>
        </p:txBody>
      </p:sp>
      <p:sp>
        <p:nvSpPr>
          <p:cNvPr id="93" name="Shape 93"/>
          <p:cNvSpPr/>
          <p:nvPr/>
        </p:nvSpPr>
        <p:spPr>
          <a:xfrm>
            <a:off x="5474750" y="445025"/>
            <a:ext cx="3248100" cy="425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594350" y="1113100"/>
            <a:ext cx="3008700" cy="358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A86E8"/>
                </a:solidFill>
              </a:rPr>
              <a:t>&gt; Estado del videocall (1)</a:t>
            </a:r>
          </a:p>
        </p:txBody>
      </p:sp>
      <p:sp>
        <p:nvSpPr>
          <p:cNvPr id="97" name="Shape 97"/>
          <p:cNvSpPr/>
          <p:nvPr/>
        </p:nvSpPr>
        <p:spPr>
          <a:xfrm>
            <a:off x="5594350" y="1979425"/>
            <a:ext cx="3008700" cy="14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450" y="2902140"/>
            <a:ext cx="696599" cy="52178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557561" y="1907255"/>
            <a:ext cx="1508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Videoplayer (2)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71600" y="2266050"/>
            <a:ext cx="21624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Esperando conexión del &lt;usuario&gt;</a:t>
            </a:r>
          </a:p>
        </p:txBody>
      </p:sp>
      <p:sp>
        <p:nvSpPr>
          <p:cNvPr id="101" name="Shape 101"/>
          <p:cNvSpPr/>
          <p:nvPr/>
        </p:nvSpPr>
        <p:spPr>
          <a:xfrm rot="10800000" flipH="1">
            <a:off x="7906375" y="3422850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869667" y="3370243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594350" y="1533475"/>
            <a:ext cx="3008700" cy="35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Posible mensaje de error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615350" y="3836925"/>
            <a:ext cx="3008700" cy="6183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22:35 Mensaje xxxxxx</a:t>
            </a:r>
          </a:p>
          <a:p>
            <a:pPr lv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22:31 Mensaje yyyyyy</a:t>
            </a:r>
          </a:p>
          <a:p>
            <a:pPr lv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22:29 …..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244100" y="3108150"/>
            <a:ext cx="478500" cy="39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(3)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Pantalla de videocall (b)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esta pantalla se realiza la comunicación.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Videoplayer: tenemos un usuario remoto conectado. Se indica qué usuario es. Tiene los siguientes controles : habilitar / deshabilitar sonido / control de volumen / error en video / error en audio 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 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474750" y="445025"/>
            <a:ext cx="3248100" cy="425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594350" y="1113100"/>
            <a:ext cx="3008700" cy="358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A86E8"/>
                </a:solidFill>
              </a:rPr>
              <a:t>&gt; Estado del videocall (1)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4350" y="1979425"/>
            <a:ext cx="3008700" cy="144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75" y="1979425"/>
            <a:ext cx="3008699" cy="1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50" y="2902140"/>
            <a:ext cx="696599" cy="52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633750" y="1907250"/>
            <a:ext cx="20768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</a:rPr>
              <a:t>Videoplayer (2) &lt;Usuario&gt;</a:t>
            </a:r>
          </a:p>
        </p:txBody>
      </p:sp>
      <p:sp>
        <p:nvSpPr>
          <p:cNvPr id="120" name="Shape 120"/>
          <p:cNvSpPr/>
          <p:nvPr/>
        </p:nvSpPr>
        <p:spPr>
          <a:xfrm rot="10800000" flipH="1">
            <a:off x="7906375" y="3422850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7869667" y="3370243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594350" y="1533475"/>
            <a:ext cx="3008700" cy="35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Posible mensaje de error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615350" y="3836925"/>
            <a:ext cx="3008700" cy="6183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22:35 Mensaje 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22:31 Mensaje yyyyyy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22:29 …..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244100" y="3108150"/>
            <a:ext cx="478500" cy="39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(3)</a:t>
            </a:r>
          </a:p>
        </p:txBody>
      </p:sp>
      <p:sp>
        <p:nvSpPr>
          <p:cNvPr id="125" name="Shape 125"/>
          <p:cNvSpPr/>
          <p:nvPr/>
        </p:nvSpPr>
        <p:spPr>
          <a:xfrm rot="10800000" flipH="1">
            <a:off x="5595361" y="3422850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5558653" y="3370243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Pantalla de videocall (c)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 esta pantalla se realiza la comunicación.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Videoplayer: tenemos dos usuarios remotos conectados. Se indica qué usuarios son. Tiene los siguientes controles : habilitar / deshabilitar sonido / control de volumen / error en video / error en audio 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 </a:t>
            </a:r>
          </a:p>
          <a:p>
            <a:pPr marL="457200" lvl="0" indent="-228600" rtl="0">
              <a:spcBef>
                <a:spcPts val="0"/>
              </a:spcBef>
              <a:buAutoNum type="arabicParenBoth"/>
            </a:pPr>
            <a:r>
              <a:rPr lang="es"/>
              <a:t>Lo mismo que la pantalla anterior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74750" y="445025"/>
            <a:ext cx="3248100" cy="425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594350" y="1113100"/>
            <a:ext cx="3008700" cy="358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A86E8"/>
                </a:solidFill>
              </a:rPr>
              <a:t>&gt; Estado del videocall (1)</a:t>
            </a:r>
          </a:p>
        </p:txBody>
      </p:sp>
      <p:sp>
        <p:nvSpPr>
          <p:cNvPr id="137" name="Shape 137"/>
          <p:cNvSpPr/>
          <p:nvPr/>
        </p:nvSpPr>
        <p:spPr>
          <a:xfrm>
            <a:off x="5594350" y="1979425"/>
            <a:ext cx="3008700" cy="101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75" y="1979425"/>
            <a:ext cx="1524199" cy="101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50" y="2994153"/>
            <a:ext cx="696599" cy="52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633749" y="1907250"/>
            <a:ext cx="13130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FFFFF"/>
                </a:solidFill>
              </a:rPr>
              <a:t>Videoplayer (2)</a:t>
            </a:r>
          </a:p>
        </p:txBody>
      </p:sp>
      <p:sp>
        <p:nvSpPr>
          <p:cNvPr id="141" name="Shape 141"/>
          <p:cNvSpPr/>
          <p:nvPr/>
        </p:nvSpPr>
        <p:spPr>
          <a:xfrm rot="10800000" flipH="1">
            <a:off x="7906375" y="3514862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7869667" y="3462256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594350" y="1533475"/>
            <a:ext cx="3008700" cy="35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Posible mensaje de error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615350" y="3836925"/>
            <a:ext cx="3008700" cy="6183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22:35 Mensaje 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22:31 Mensaje yyyyyy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solidFill>
                  <a:srgbClr val="38761D"/>
                </a:solidFill>
              </a:rPr>
              <a:t>22:29 …..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244100" y="3200162"/>
            <a:ext cx="478500" cy="39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(3)</a:t>
            </a:r>
          </a:p>
        </p:txBody>
      </p:sp>
      <p:sp>
        <p:nvSpPr>
          <p:cNvPr id="146" name="Shape 146"/>
          <p:cNvSpPr/>
          <p:nvPr/>
        </p:nvSpPr>
        <p:spPr>
          <a:xfrm rot="10800000" flipH="1">
            <a:off x="5595361" y="2995843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5558653" y="2943237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  <p:sp>
        <p:nvSpPr>
          <p:cNvPr id="148" name="Shape 148"/>
          <p:cNvSpPr/>
          <p:nvPr/>
        </p:nvSpPr>
        <p:spPr>
          <a:xfrm rot="10800000" flipH="1">
            <a:off x="7119361" y="2995843"/>
            <a:ext cx="696600" cy="193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082653" y="2943237"/>
            <a:ext cx="736200" cy="2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800"/>
              <a:t>Controles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349" y="1953850"/>
            <a:ext cx="1483625" cy="10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Pantalla de fin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Al terminar el videocall mostramos una pantalla de agradecimiento. El mensaje será diferente, en función de si el usuario pudo o no participar en el videocall.</a:t>
            </a:r>
          </a:p>
        </p:txBody>
      </p:sp>
      <p:sp>
        <p:nvSpPr>
          <p:cNvPr id="157" name="Shape 157"/>
          <p:cNvSpPr/>
          <p:nvPr/>
        </p:nvSpPr>
        <p:spPr>
          <a:xfrm>
            <a:off x="5474750" y="445025"/>
            <a:ext cx="3248100" cy="425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594350" y="551200"/>
            <a:ext cx="3008700" cy="47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5615350" y="556625"/>
            <a:ext cx="2291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Branding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594375" y="1216325"/>
            <a:ext cx="3008700" cy="1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Muchas gracias por tu parcicipación. Esperamos verte pronto.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Macintosh PowerPoint</Application>
  <PresentationFormat>Presentación en pantalla (16:9)</PresentationFormat>
  <Paragraphs>74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Pantalla de espera</vt:lpstr>
      <vt:lpstr>Pantalla de login</vt:lpstr>
      <vt:lpstr>Pantalla de videocall (a)</vt:lpstr>
      <vt:lpstr>Pantalla de videocall (b)</vt:lpstr>
      <vt:lpstr>Pantalla de videocall (c)</vt:lpstr>
      <vt:lpstr>Pantalla de 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 de espera</dc:title>
  <cp:lastModifiedBy>Usuario de Microsoft Office</cp:lastModifiedBy>
  <cp:revision>1</cp:revision>
  <dcterms:modified xsi:type="dcterms:W3CDTF">2017-02-02T17:56:36Z</dcterms:modified>
</cp:coreProperties>
</file>