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75" r:id="rId7"/>
    <p:sldId id="261" r:id="rId8"/>
    <p:sldId id="263" r:id="rId9"/>
    <p:sldId id="265" r:id="rId10"/>
    <p:sldId id="266" r:id="rId11"/>
    <p:sldId id="264" r:id="rId12"/>
    <p:sldId id="267" r:id="rId13"/>
    <p:sldId id="270" r:id="rId14"/>
    <p:sldId id="271" r:id="rId15"/>
    <p:sldId id="276" r:id="rId16"/>
    <p:sldId id="272" r:id="rId17"/>
    <p:sldId id="273" r:id="rId18"/>
    <p:sldId id="274" r:id="rId19"/>
    <p:sldId id="277" r:id="rId20"/>
    <p:sldId id="278" r:id="rId21"/>
    <p:sldId id="282"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99" d="100"/>
          <a:sy n="99" d="100"/>
        </p:scale>
        <p:origin x="23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Gavankar" userId="1f916df5a9322a3c" providerId="LiveId" clId="{866DE028-967E-426C-9FB7-2C6ED9FFCFCD}"/>
    <pc:docChg chg="undo custSel addSld delSld modSld">
      <pc:chgData name="Aditya Gavankar" userId="1f916df5a9322a3c" providerId="LiveId" clId="{866DE028-967E-426C-9FB7-2C6ED9FFCFCD}" dt="2021-10-29T07:25:27.198" v="495" actId="1076"/>
      <pc:docMkLst>
        <pc:docMk/>
      </pc:docMkLst>
      <pc:sldChg chg="modSp">
        <pc:chgData name="Aditya Gavankar" userId="1f916df5a9322a3c" providerId="LiveId" clId="{866DE028-967E-426C-9FB7-2C6ED9FFCFCD}" dt="2021-10-29T07:10:34.220" v="249"/>
        <pc:sldMkLst>
          <pc:docMk/>
          <pc:sldMk cId="2802682582" sldId="256"/>
        </pc:sldMkLst>
        <pc:spChg chg="mod">
          <ac:chgData name="Aditya Gavankar" userId="1f916df5a9322a3c" providerId="LiveId" clId="{866DE028-967E-426C-9FB7-2C6ED9FFCFCD}" dt="2021-10-29T07:10:34.220" v="249"/>
          <ac:spMkLst>
            <pc:docMk/>
            <pc:sldMk cId="2802682582" sldId="256"/>
            <ac:spMk id="2" creationId="{C92F7763-C21C-4C21-8684-204D1A57F462}"/>
          </ac:spMkLst>
        </pc:spChg>
        <pc:spChg chg="mod">
          <ac:chgData name="Aditya Gavankar" userId="1f916df5a9322a3c" providerId="LiveId" clId="{866DE028-967E-426C-9FB7-2C6ED9FFCFCD}" dt="2021-10-29T07:10:34.220" v="249"/>
          <ac:spMkLst>
            <pc:docMk/>
            <pc:sldMk cId="2802682582" sldId="256"/>
            <ac:spMk id="3" creationId="{DD5B3945-8CB6-46DE-BB2B-F3D97F633942}"/>
          </ac:spMkLst>
        </pc:spChg>
      </pc:sldChg>
      <pc:sldChg chg="modSp mod">
        <pc:chgData name="Aditya Gavankar" userId="1f916df5a9322a3c" providerId="LiveId" clId="{866DE028-967E-426C-9FB7-2C6ED9FFCFCD}" dt="2021-10-29T07:21:40.078" v="485" actId="207"/>
        <pc:sldMkLst>
          <pc:docMk/>
          <pc:sldMk cId="2763689822" sldId="257"/>
        </pc:sldMkLst>
        <pc:spChg chg="mod">
          <ac:chgData name="Aditya Gavankar" userId="1f916df5a9322a3c" providerId="LiveId" clId="{866DE028-967E-426C-9FB7-2C6ED9FFCFCD}" dt="2021-10-29T07:10:34.220" v="249"/>
          <ac:spMkLst>
            <pc:docMk/>
            <pc:sldMk cId="2763689822" sldId="257"/>
            <ac:spMk id="2" creationId="{3D1DF384-A590-49F5-B260-2E9972574BC0}"/>
          </ac:spMkLst>
        </pc:spChg>
        <pc:spChg chg="mod">
          <ac:chgData name="Aditya Gavankar" userId="1f916df5a9322a3c" providerId="LiveId" clId="{866DE028-967E-426C-9FB7-2C6ED9FFCFCD}" dt="2021-10-29T07:21:40.078" v="485" actId="207"/>
          <ac:spMkLst>
            <pc:docMk/>
            <pc:sldMk cId="2763689822" sldId="257"/>
            <ac:spMk id="3" creationId="{1A3008F6-48C3-4BC4-9DAC-7A063BDE1E9D}"/>
          </ac:spMkLst>
        </pc:spChg>
      </pc:sldChg>
      <pc:sldChg chg="addSp modSp mod">
        <pc:chgData name="Aditya Gavankar" userId="1f916df5a9322a3c" providerId="LiveId" clId="{866DE028-967E-426C-9FB7-2C6ED9FFCFCD}" dt="2021-10-29T07:21:26.569" v="484" actId="1076"/>
        <pc:sldMkLst>
          <pc:docMk/>
          <pc:sldMk cId="883177524" sldId="258"/>
        </pc:sldMkLst>
        <pc:spChg chg="mod">
          <ac:chgData name="Aditya Gavankar" userId="1f916df5a9322a3c" providerId="LiveId" clId="{866DE028-967E-426C-9FB7-2C6ED9FFCFCD}" dt="2021-10-29T07:10:34.220" v="249"/>
          <ac:spMkLst>
            <pc:docMk/>
            <pc:sldMk cId="883177524" sldId="258"/>
            <ac:spMk id="2" creationId="{B271EDE6-5568-41B9-B872-BE2B1988FCF9}"/>
          </ac:spMkLst>
        </pc:spChg>
        <pc:spChg chg="mod">
          <ac:chgData name="Aditya Gavankar" userId="1f916df5a9322a3c" providerId="LiveId" clId="{866DE028-967E-426C-9FB7-2C6ED9FFCFCD}" dt="2021-10-29T07:10:51.311" v="267" actId="20577"/>
          <ac:spMkLst>
            <pc:docMk/>
            <pc:sldMk cId="883177524" sldId="258"/>
            <ac:spMk id="3" creationId="{9FE941BE-9B09-44D7-8A10-8247DC01A982}"/>
          </ac:spMkLst>
        </pc:spChg>
        <pc:picChg chg="add mod modCrop">
          <ac:chgData name="Aditya Gavankar" userId="1f916df5a9322a3c" providerId="LiveId" clId="{866DE028-967E-426C-9FB7-2C6ED9FFCFCD}" dt="2021-10-29T07:21:26.569" v="484" actId="1076"/>
          <ac:picMkLst>
            <pc:docMk/>
            <pc:sldMk cId="883177524" sldId="258"/>
            <ac:picMk id="5" creationId="{1E19C4EE-F5B1-4F86-9ABF-4158417F5141}"/>
          </ac:picMkLst>
        </pc:picChg>
      </pc:sldChg>
      <pc:sldChg chg="addSp modSp mod">
        <pc:chgData name="Aditya Gavankar" userId="1f916df5a9322a3c" providerId="LiveId" clId="{866DE028-967E-426C-9FB7-2C6ED9FFCFCD}" dt="2021-10-29T07:11:43.184" v="272" actId="14100"/>
        <pc:sldMkLst>
          <pc:docMk/>
          <pc:sldMk cId="4151810363" sldId="259"/>
        </pc:sldMkLst>
        <pc:spChg chg="mod">
          <ac:chgData name="Aditya Gavankar" userId="1f916df5a9322a3c" providerId="LiveId" clId="{866DE028-967E-426C-9FB7-2C6ED9FFCFCD}" dt="2021-10-29T07:10:34.388" v="251" actId="27636"/>
          <ac:spMkLst>
            <pc:docMk/>
            <pc:sldMk cId="4151810363" sldId="259"/>
            <ac:spMk id="3" creationId="{C38DBFD2-CF88-4908-8598-7DB5471B0EB4}"/>
          </ac:spMkLst>
        </pc:spChg>
        <pc:picChg chg="add mod modCrop">
          <ac:chgData name="Aditya Gavankar" userId="1f916df5a9322a3c" providerId="LiveId" clId="{866DE028-967E-426C-9FB7-2C6ED9FFCFCD}" dt="2021-10-29T07:11:21.122" v="269" actId="1076"/>
          <ac:picMkLst>
            <pc:docMk/>
            <pc:sldMk cId="4151810363" sldId="259"/>
            <ac:picMk id="4" creationId="{E6014774-3CC7-42B4-8BA3-8C7AFB00F361}"/>
          </ac:picMkLst>
        </pc:picChg>
        <pc:picChg chg="add mod modCrop">
          <ac:chgData name="Aditya Gavankar" userId="1f916df5a9322a3c" providerId="LiveId" clId="{866DE028-967E-426C-9FB7-2C6ED9FFCFCD}" dt="2021-10-29T07:11:43.184" v="272" actId="14100"/>
          <ac:picMkLst>
            <pc:docMk/>
            <pc:sldMk cId="4151810363" sldId="259"/>
            <ac:picMk id="5" creationId="{B520B8BA-3C47-41CC-9FC1-DF89852B9011}"/>
          </ac:picMkLst>
        </pc:picChg>
      </pc:sldChg>
      <pc:sldChg chg="addSp modSp mod">
        <pc:chgData name="Aditya Gavankar" userId="1f916df5a9322a3c" providerId="LiveId" clId="{866DE028-967E-426C-9FB7-2C6ED9FFCFCD}" dt="2021-10-29T07:21:50.086" v="486" actId="207"/>
        <pc:sldMkLst>
          <pc:docMk/>
          <pc:sldMk cId="1002474193" sldId="260"/>
        </pc:sldMkLst>
        <pc:spChg chg="mod">
          <ac:chgData name="Aditya Gavankar" userId="1f916df5a9322a3c" providerId="LiveId" clId="{866DE028-967E-426C-9FB7-2C6ED9FFCFCD}" dt="2021-10-29T07:10:34.220" v="249"/>
          <ac:spMkLst>
            <pc:docMk/>
            <pc:sldMk cId="1002474193" sldId="260"/>
            <ac:spMk id="2" creationId="{1BAB9554-526C-465D-AC72-AD0247488405}"/>
          </ac:spMkLst>
        </pc:spChg>
        <pc:spChg chg="mod">
          <ac:chgData name="Aditya Gavankar" userId="1f916df5a9322a3c" providerId="LiveId" clId="{866DE028-967E-426C-9FB7-2C6ED9FFCFCD}" dt="2021-10-29T07:21:50.086" v="486" actId="207"/>
          <ac:spMkLst>
            <pc:docMk/>
            <pc:sldMk cId="1002474193" sldId="260"/>
            <ac:spMk id="3" creationId="{77341AB8-2E97-4F7C-9A56-26794592169C}"/>
          </ac:spMkLst>
        </pc:spChg>
        <pc:picChg chg="add mod modCrop">
          <ac:chgData name="Aditya Gavankar" userId="1f916df5a9322a3c" providerId="LiveId" clId="{866DE028-967E-426C-9FB7-2C6ED9FFCFCD}" dt="2021-10-29T07:21:10.049" v="483" actId="1076"/>
          <ac:picMkLst>
            <pc:docMk/>
            <pc:sldMk cId="1002474193" sldId="260"/>
            <ac:picMk id="5" creationId="{9211539A-3F79-4894-AD35-7A70CB551935}"/>
          </ac:picMkLst>
        </pc:picChg>
      </pc:sldChg>
      <pc:sldChg chg="addSp delSp modSp mod">
        <pc:chgData name="Aditya Gavankar" userId="1f916df5a9322a3c" providerId="LiveId" clId="{866DE028-967E-426C-9FB7-2C6ED9FFCFCD}" dt="2021-10-29T07:22:18.711" v="489" actId="1076"/>
        <pc:sldMkLst>
          <pc:docMk/>
          <pc:sldMk cId="784951747" sldId="261"/>
        </pc:sldMkLst>
        <pc:spChg chg="mod">
          <ac:chgData name="Aditya Gavankar" userId="1f916df5a9322a3c" providerId="LiveId" clId="{866DE028-967E-426C-9FB7-2C6ED9FFCFCD}" dt="2021-10-29T07:22:18.711" v="489" actId="1076"/>
          <ac:spMkLst>
            <pc:docMk/>
            <pc:sldMk cId="784951747" sldId="261"/>
            <ac:spMk id="2" creationId="{DF97F66C-FCBB-4C06-856C-109C8EE715F0}"/>
          </ac:spMkLst>
        </pc:spChg>
        <pc:spChg chg="mod">
          <ac:chgData name="Aditya Gavankar" userId="1f916df5a9322a3c" providerId="LiveId" clId="{866DE028-967E-426C-9FB7-2C6ED9FFCFCD}" dt="2021-10-29T07:22:10.016" v="488" actId="1076"/>
          <ac:spMkLst>
            <pc:docMk/>
            <pc:sldMk cId="784951747" sldId="261"/>
            <ac:spMk id="3" creationId="{B3B2D84C-F15D-4B09-8F2B-A0D0B59E70B7}"/>
          </ac:spMkLst>
        </pc:spChg>
        <pc:picChg chg="add del mod modCrop">
          <ac:chgData name="Aditya Gavankar" userId="1f916df5a9322a3c" providerId="LiveId" clId="{866DE028-967E-426C-9FB7-2C6ED9FFCFCD}" dt="2021-10-29T06:42:20.638" v="53" actId="21"/>
          <ac:picMkLst>
            <pc:docMk/>
            <pc:sldMk cId="784951747" sldId="261"/>
            <ac:picMk id="5" creationId="{49B226C4-253A-439F-B5EF-EAF59B962F4B}"/>
          </ac:picMkLst>
        </pc:picChg>
      </pc:sldChg>
      <pc:sldChg chg="addSp modSp mod">
        <pc:chgData name="Aditya Gavankar" userId="1f916df5a9322a3c" providerId="LiveId" clId="{866DE028-967E-426C-9FB7-2C6ED9FFCFCD}" dt="2021-10-29T07:12:32.826" v="274" actId="1076"/>
        <pc:sldMkLst>
          <pc:docMk/>
          <pc:sldMk cId="4157908578" sldId="262"/>
        </pc:sldMkLst>
        <pc:spChg chg="mod">
          <ac:chgData name="Aditya Gavankar" userId="1f916df5a9322a3c" providerId="LiveId" clId="{866DE028-967E-426C-9FB7-2C6ED9FFCFCD}" dt="2021-10-29T07:12:27.538" v="273" actId="1076"/>
          <ac:spMkLst>
            <pc:docMk/>
            <pc:sldMk cId="4157908578" sldId="262"/>
            <ac:spMk id="2" creationId="{454DA5C1-E077-4F28-AFFB-4A828BF8CBC5}"/>
          </ac:spMkLst>
        </pc:spChg>
        <pc:spChg chg="mod">
          <ac:chgData name="Aditya Gavankar" userId="1f916df5a9322a3c" providerId="LiveId" clId="{866DE028-967E-426C-9FB7-2C6ED9FFCFCD}" dt="2021-10-29T07:12:32.826" v="274" actId="1076"/>
          <ac:spMkLst>
            <pc:docMk/>
            <pc:sldMk cId="4157908578" sldId="262"/>
            <ac:spMk id="3" creationId="{46AB9CFF-634E-4E03-8384-8595C441CBAF}"/>
          </ac:spMkLst>
        </pc:spChg>
        <pc:picChg chg="add mod">
          <ac:chgData name="Aditya Gavankar" userId="1f916df5a9322a3c" providerId="LiveId" clId="{866DE028-967E-426C-9FB7-2C6ED9FFCFCD}" dt="2021-10-29T06:42:33.013" v="55" actId="1076"/>
          <ac:picMkLst>
            <pc:docMk/>
            <pc:sldMk cId="4157908578" sldId="262"/>
            <ac:picMk id="4" creationId="{C991A9EE-F615-4F57-AC2C-56752D6115EC}"/>
          </ac:picMkLst>
        </pc:picChg>
      </pc:sldChg>
      <pc:sldChg chg="addSp modSp mod">
        <pc:chgData name="Aditya Gavankar" userId="1f916df5a9322a3c" providerId="LiveId" clId="{866DE028-967E-426C-9FB7-2C6ED9FFCFCD}" dt="2021-10-29T06:43:31.745" v="62" actId="1076"/>
        <pc:sldMkLst>
          <pc:docMk/>
          <pc:sldMk cId="2626900442" sldId="263"/>
        </pc:sldMkLst>
        <pc:spChg chg="mod">
          <ac:chgData name="Aditya Gavankar" userId="1f916df5a9322a3c" providerId="LiveId" clId="{866DE028-967E-426C-9FB7-2C6ED9FFCFCD}" dt="2021-10-29T06:42:47.537" v="56" actId="1076"/>
          <ac:spMkLst>
            <pc:docMk/>
            <pc:sldMk cId="2626900442" sldId="263"/>
            <ac:spMk id="3" creationId="{DE3363BA-6E33-44DD-8459-795A4F805D11}"/>
          </ac:spMkLst>
        </pc:spChg>
        <pc:picChg chg="add mod modCrop">
          <ac:chgData name="Aditya Gavankar" userId="1f916df5a9322a3c" providerId="LiveId" clId="{866DE028-967E-426C-9FB7-2C6ED9FFCFCD}" dt="2021-10-29T06:43:31.745" v="62" actId="1076"/>
          <ac:picMkLst>
            <pc:docMk/>
            <pc:sldMk cId="2626900442" sldId="263"/>
            <ac:picMk id="4" creationId="{5BFD5991-E61B-4BCA-8278-8DA90137BAEA}"/>
          </ac:picMkLst>
        </pc:picChg>
      </pc:sldChg>
      <pc:sldChg chg="addSp modSp mod">
        <pc:chgData name="Aditya Gavankar" userId="1f916df5a9322a3c" providerId="LiveId" clId="{866DE028-967E-426C-9FB7-2C6ED9FFCFCD}" dt="2021-10-29T07:20:55.412" v="482" actId="1076"/>
        <pc:sldMkLst>
          <pc:docMk/>
          <pc:sldMk cId="299848600" sldId="264"/>
        </pc:sldMkLst>
        <pc:spChg chg="mod">
          <ac:chgData name="Aditya Gavankar" userId="1f916df5a9322a3c" providerId="LiveId" clId="{866DE028-967E-426C-9FB7-2C6ED9FFCFCD}" dt="2021-10-29T07:20:45.438" v="480" actId="1076"/>
          <ac:spMkLst>
            <pc:docMk/>
            <pc:sldMk cId="299848600" sldId="264"/>
            <ac:spMk id="2" creationId="{A3A996C9-23DD-469F-BD86-BC8A4FB73490}"/>
          </ac:spMkLst>
        </pc:spChg>
        <pc:spChg chg="mod">
          <ac:chgData name="Aditya Gavankar" userId="1f916df5a9322a3c" providerId="LiveId" clId="{866DE028-967E-426C-9FB7-2C6ED9FFCFCD}" dt="2021-10-29T07:20:49.471" v="481" actId="1076"/>
          <ac:spMkLst>
            <pc:docMk/>
            <pc:sldMk cId="299848600" sldId="264"/>
            <ac:spMk id="3" creationId="{DBA9107F-7214-4E5F-8B9C-03C5D467F170}"/>
          </ac:spMkLst>
        </pc:spChg>
        <pc:picChg chg="add mod modCrop">
          <ac:chgData name="Aditya Gavankar" userId="1f916df5a9322a3c" providerId="LiveId" clId="{866DE028-967E-426C-9FB7-2C6ED9FFCFCD}" dt="2021-10-29T07:20:55.412" v="482" actId="1076"/>
          <ac:picMkLst>
            <pc:docMk/>
            <pc:sldMk cId="299848600" sldId="264"/>
            <ac:picMk id="5" creationId="{FDE45A34-D17B-4BB5-84C5-A11BE043DF59}"/>
          </ac:picMkLst>
        </pc:picChg>
      </pc:sldChg>
      <pc:sldChg chg="addSp modSp mod">
        <pc:chgData name="Aditya Gavankar" userId="1f916df5a9322a3c" providerId="LiveId" clId="{866DE028-967E-426C-9FB7-2C6ED9FFCFCD}" dt="2021-10-29T07:20:29.571" v="478" actId="1076"/>
        <pc:sldMkLst>
          <pc:docMk/>
          <pc:sldMk cId="2293891276" sldId="265"/>
        </pc:sldMkLst>
        <pc:spChg chg="mod">
          <ac:chgData name="Aditya Gavankar" userId="1f916df5a9322a3c" providerId="LiveId" clId="{866DE028-967E-426C-9FB7-2C6ED9FFCFCD}" dt="2021-10-29T07:20:19.953" v="477" actId="1076"/>
          <ac:spMkLst>
            <pc:docMk/>
            <pc:sldMk cId="2293891276" sldId="265"/>
            <ac:spMk id="2" creationId="{231C0673-3128-4126-ACEF-4492C97F65BE}"/>
          </ac:spMkLst>
        </pc:spChg>
        <pc:spChg chg="mod">
          <ac:chgData name="Aditya Gavankar" userId="1f916df5a9322a3c" providerId="LiveId" clId="{866DE028-967E-426C-9FB7-2C6ED9FFCFCD}" dt="2021-10-29T07:20:11.718" v="475" actId="1076"/>
          <ac:spMkLst>
            <pc:docMk/>
            <pc:sldMk cId="2293891276" sldId="265"/>
            <ac:spMk id="3" creationId="{4290C2CB-9A3C-4392-9AD9-60967B145837}"/>
          </ac:spMkLst>
        </pc:spChg>
        <pc:picChg chg="add mod modCrop">
          <ac:chgData name="Aditya Gavankar" userId="1f916df5a9322a3c" providerId="LiveId" clId="{866DE028-967E-426C-9FB7-2C6ED9FFCFCD}" dt="2021-10-29T07:20:29.571" v="478" actId="1076"/>
          <ac:picMkLst>
            <pc:docMk/>
            <pc:sldMk cId="2293891276" sldId="265"/>
            <ac:picMk id="5" creationId="{75E6A5A9-9B61-493C-8702-8D17C4837A35}"/>
          </ac:picMkLst>
        </pc:picChg>
      </pc:sldChg>
      <pc:sldChg chg="addSp modSp mod">
        <pc:chgData name="Aditya Gavankar" userId="1f916df5a9322a3c" providerId="LiveId" clId="{866DE028-967E-426C-9FB7-2C6ED9FFCFCD}" dt="2021-10-29T07:12:58.771" v="276" actId="1076"/>
        <pc:sldMkLst>
          <pc:docMk/>
          <pc:sldMk cId="3465901607" sldId="266"/>
        </pc:sldMkLst>
        <pc:spChg chg="mod">
          <ac:chgData name="Aditya Gavankar" userId="1f916df5a9322a3c" providerId="LiveId" clId="{866DE028-967E-426C-9FB7-2C6ED9FFCFCD}" dt="2021-10-29T07:10:34.220" v="249"/>
          <ac:spMkLst>
            <pc:docMk/>
            <pc:sldMk cId="3465901607" sldId="266"/>
            <ac:spMk id="2" creationId="{7B9730F4-FEFF-40F2-9D35-F30BF8489911}"/>
          </ac:spMkLst>
        </pc:spChg>
        <pc:spChg chg="mod">
          <ac:chgData name="Aditya Gavankar" userId="1f916df5a9322a3c" providerId="LiveId" clId="{866DE028-967E-426C-9FB7-2C6ED9FFCFCD}" dt="2021-10-29T07:12:58.771" v="276" actId="1076"/>
          <ac:spMkLst>
            <pc:docMk/>
            <pc:sldMk cId="3465901607" sldId="266"/>
            <ac:spMk id="3" creationId="{3EE3E4C7-183B-4EBA-9718-6C9C1779A7E7}"/>
          </ac:spMkLst>
        </pc:spChg>
        <pc:picChg chg="add mod modCrop">
          <ac:chgData name="Aditya Gavankar" userId="1f916df5a9322a3c" providerId="LiveId" clId="{866DE028-967E-426C-9FB7-2C6ED9FFCFCD}" dt="2021-10-29T07:12:54.697" v="275" actId="1076"/>
          <ac:picMkLst>
            <pc:docMk/>
            <pc:sldMk cId="3465901607" sldId="266"/>
            <ac:picMk id="5" creationId="{CECD42BB-AF14-4A54-82BA-28FCD1F8B764}"/>
          </ac:picMkLst>
        </pc:picChg>
      </pc:sldChg>
      <pc:sldChg chg="modSp mod">
        <pc:chgData name="Aditya Gavankar" userId="1f916df5a9322a3c" providerId="LiveId" clId="{866DE028-967E-426C-9FB7-2C6ED9FFCFCD}" dt="2021-10-29T07:19:55.411" v="474" actId="20577"/>
        <pc:sldMkLst>
          <pc:docMk/>
          <pc:sldMk cId="3449076686" sldId="267"/>
        </pc:sldMkLst>
        <pc:spChg chg="mod">
          <ac:chgData name="Aditya Gavankar" userId="1f916df5a9322a3c" providerId="LiveId" clId="{866DE028-967E-426C-9FB7-2C6ED9FFCFCD}" dt="2021-10-29T07:10:34.220" v="249"/>
          <ac:spMkLst>
            <pc:docMk/>
            <pc:sldMk cId="3449076686" sldId="267"/>
            <ac:spMk id="2" creationId="{DC59077A-E1DD-445A-9F7E-21452710A346}"/>
          </ac:spMkLst>
        </pc:spChg>
        <pc:spChg chg="mod">
          <ac:chgData name="Aditya Gavankar" userId="1f916df5a9322a3c" providerId="LiveId" clId="{866DE028-967E-426C-9FB7-2C6ED9FFCFCD}" dt="2021-10-29T07:19:55.411" v="474" actId="20577"/>
          <ac:spMkLst>
            <pc:docMk/>
            <pc:sldMk cId="3449076686" sldId="267"/>
            <ac:spMk id="3" creationId="{672EEA16-5FB4-4D63-BE61-C4DE15E665A4}"/>
          </ac:spMkLst>
        </pc:spChg>
      </pc:sldChg>
      <pc:sldChg chg="addSp delSp modSp mod">
        <pc:chgData name="Aditya Gavankar" userId="1f916df5a9322a3c" providerId="LiveId" clId="{866DE028-967E-426C-9FB7-2C6ED9FFCFCD}" dt="2021-10-29T07:10:34.220" v="249"/>
        <pc:sldMkLst>
          <pc:docMk/>
          <pc:sldMk cId="2387163848" sldId="268"/>
        </pc:sldMkLst>
        <pc:spChg chg="mod">
          <ac:chgData name="Aditya Gavankar" userId="1f916df5a9322a3c" providerId="LiveId" clId="{866DE028-967E-426C-9FB7-2C6ED9FFCFCD}" dt="2021-10-29T07:10:34.220" v="249"/>
          <ac:spMkLst>
            <pc:docMk/>
            <pc:sldMk cId="2387163848" sldId="268"/>
            <ac:spMk id="2" creationId="{34395F98-9619-43EA-AE94-AA0ABF325E80}"/>
          </ac:spMkLst>
        </pc:spChg>
        <pc:spChg chg="del">
          <ac:chgData name="Aditya Gavankar" userId="1f916df5a9322a3c" providerId="LiveId" clId="{866DE028-967E-426C-9FB7-2C6ED9FFCFCD}" dt="2021-10-29T06:48:14.043" v="109" actId="478"/>
          <ac:spMkLst>
            <pc:docMk/>
            <pc:sldMk cId="2387163848" sldId="268"/>
            <ac:spMk id="3" creationId="{A0FF71E6-7221-49B4-B7DE-7EA93E600D69}"/>
          </ac:spMkLst>
        </pc:spChg>
        <pc:picChg chg="add mod modCrop">
          <ac:chgData name="Aditya Gavankar" userId="1f916df5a9322a3c" providerId="LiveId" clId="{866DE028-967E-426C-9FB7-2C6ED9FFCFCD}" dt="2021-10-29T06:49:12.030" v="115" actId="1076"/>
          <ac:picMkLst>
            <pc:docMk/>
            <pc:sldMk cId="2387163848" sldId="268"/>
            <ac:picMk id="5" creationId="{F0AA13E8-298D-420C-82C6-AC41B3CEEB07}"/>
          </ac:picMkLst>
        </pc:picChg>
      </pc:sldChg>
      <pc:sldChg chg="addSp modSp mod">
        <pc:chgData name="Aditya Gavankar" userId="1f916df5a9322a3c" providerId="LiveId" clId="{866DE028-967E-426C-9FB7-2C6ED9FFCFCD}" dt="2021-10-29T07:14:18.787" v="309" actId="12385"/>
        <pc:sldMkLst>
          <pc:docMk/>
          <pc:sldMk cId="2975651607" sldId="269"/>
        </pc:sldMkLst>
        <pc:spChg chg="add mod">
          <ac:chgData name="Aditya Gavankar" userId="1f916df5a9322a3c" providerId="LiveId" clId="{866DE028-967E-426C-9FB7-2C6ED9FFCFCD}" dt="2021-10-29T06:50:59.730" v="125" actId="20577"/>
          <ac:spMkLst>
            <pc:docMk/>
            <pc:sldMk cId="2975651607" sldId="269"/>
            <ac:spMk id="3" creationId="{6C92A869-17B3-49C6-8FF3-BFAA3B0270D5}"/>
          </ac:spMkLst>
        </pc:spChg>
        <pc:graphicFrameChg chg="mod modGraphic">
          <ac:chgData name="Aditya Gavankar" userId="1f916df5a9322a3c" providerId="LiveId" clId="{866DE028-967E-426C-9FB7-2C6ED9FFCFCD}" dt="2021-10-29T07:14:18.787" v="309" actId="12385"/>
          <ac:graphicFrameMkLst>
            <pc:docMk/>
            <pc:sldMk cId="2975651607" sldId="269"/>
            <ac:graphicFrameMk id="4" creationId="{7307E00E-F4AF-4EBE-851C-260554390EA8}"/>
          </ac:graphicFrameMkLst>
        </pc:graphicFrameChg>
      </pc:sldChg>
      <pc:sldChg chg="addSp modSp mod">
        <pc:chgData name="Aditya Gavankar" userId="1f916df5a9322a3c" providerId="LiveId" clId="{866DE028-967E-426C-9FB7-2C6ED9FFCFCD}" dt="2021-10-29T07:17:55.106" v="436" actId="1076"/>
        <pc:sldMkLst>
          <pc:docMk/>
          <pc:sldMk cId="49187676" sldId="270"/>
        </pc:sldMkLst>
        <pc:spChg chg="mod">
          <ac:chgData name="Aditya Gavankar" userId="1f916df5a9322a3c" providerId="LiveId" clId="{866DE028-967E-426C-9FB7-2C6ED9FFCFCD}" dt="2021-10-29T07:17:29.047" v="432" actId="1076"/>
          <ac:spMkLst>
            <pc:docMk/>
            <pc:sldMk cId="49187676" sldId="270"/>
            <ac:spMk id="2" creationId="{07409AD5-56E6-4371-820A-6DFFF24BF3FB}"/>
          </ac:spMkLst>
        </pc:spChg>
        <pc:spChg chg="mod">
          <ac:chgData name="Aditya Gavankar" userId="1f916df5a9322a3c" providerId="LiveId" clId="{866DE028-967E-426C-9FB7-2C6ED9FFCFCD}" dt="2021-10-29T07:17:41.910" v="434" actId="1076"/>
          <ac:spMkLst>
            <pc:docMk/>
            <pc:sldMk cId="49187676" sldId="270"/>
            <ac:spMk id="3" creationId="{3621C32C-35F8-4DA5-AD4A-736FF11C6EA3}"/>
          </ac:spMkLst>
        </pc:spChg>
        <pc:picChg chg="add mod modCrop">
          <ac:chgData name="Aditya Gavankar" userId="1f916df5a9322a3c" providerId="LiveId" clId="{866DE028-967E-426C-9FB7-2C6ED9FFCFCD}" dt="2021-10-29T07:17:48.309" v="435" actId="1076"/>
          <ac:picMkLst>
            <pc:docMk/>
            <pc:sldMk cId="49187676" sldId="270"/>
            <ac:picMk id="5" creationId="{379F3D28-8B2C-4768-AC01-7C5E2055DE68}"/>
          </ac:picMkLst>
        </pc:picChg>
        <pc:picChg chg="add mod modCrop">
          <ac:chgData name="Aditya Gavankar" userId="1f916df5a9322a3c" providerId="LiveId" clId="{866DE028-967E-426C-9FB7-2C6ED9FFCFCD}" dt="2021-10-29T07:17:55.106" v="436" actId="1076"/>
          <ac:picMkLst>
            <pc:docMk/>
            <pc:sldMk cId="49187676" sldId="270"/>
            <ac:picMk id="7" creationId="{292D3847-656F-4C06-8185-63A0EB32D9D3}"/>
          </ac:picMkLst>
        </pc:picChg>
      </pc:sldChg>
      <pc:sldChg chg="addSp modSp mod">
        <pc:chgData name="Aditya Gavankar" userId="1f916df5a9322a3c" providerId="LiveId" clId="{866DE028-967E-426C-9FB7-2C6ED9FFCFCD}" dt="2021-10-29T07:10:34.220" v="249"/>
        <pc:sldMkLst>
          <pc:docMk/>
          <pc:sldMk cId="2012853037" sldId="271"/>
        </pc:sldMkLst>
        <pc:spChg chg="mod">
          <ac:chgData name="Aditya Gavankar" userId="1f916df5a9322a3c" providerId="LiveId" clId="{866DE028-967E-426C-9FB7-2C6ED9FFCFCD}" dt="2021-10-29T07:10:34.220" v="249"/>
          <ac:spMkLst>
            <pc:docMk/>
            <pc:sldMk cId="2012853037" sldId="271"/>
            <ac:spMk id="2" creationId="{908E1CEE-3DDE-4CCA-ACAC-6D2F2E60E323}"/>
          </ac:spMkLst>
        </pc:spChg>
        <pc:spChg chg="mod">
          <ac:chgData name="Aditya Gavankar" userId="1f916df5a9322a3c" providerId="LiveId" clId="{866DE028-967E-426C-9FB7-2C6ED9FFCFCD}" dt="2021-10-29T06:55:40.692" v="155" actId="1076"/>
          <ac:spMkLst>
            <pc:docMk/>
            <pc:sldMk cId="2012853037" sldId="271"/>
            <ac:spMk id="3" creationId="{3F77A5B1-D83F-4B02-8EFF-3C854F1DB883}"/>
          </ac:spMkLst>
        </pc:spChg>
        <pc:picChg chg="add mod modCrop">
          <ac:chgData name="Aditya Gavankar" userId="1f916df5a9322a3c" providerId="LiveId" clId="{866DE028-967E-426C-9FB7-2C6ED9FFCFCD}" dt="2021-10-29T06:55:33.899" v="154" actId="1076"/>
          <ac:picMkLst>
            <pc:docMk/>
            <pc:sldMk cId="2012853037" sldId="271"/>
            <ac:picMk id="5" creationId="{5BD56B82-E524-4864-ACAE-C7149A167C88}"/>
          </ac:picMkLst>
        </pc:picChg>
      </pc:sldChg>
      <pc:sldChg chg="addSp modSp mod">
        <pc:chgData name="Aditya Gavankar" userId="1f916df5a9322a3c" providerId="LiveId" clId="{866DE028-967E-426C-9FB7-2C6ED9FFCFCD}" dt="2021-10-29T07:25:27.198" v="495" actId="1076"/>
        <pc:sldMkLst>
          <pc:docMk/>
          <pc:sldMk cId="3894315650" sldId="272"/>
        </pc:sldMkLst>
        <pc:spChg chg="mod">
          <ac:chgData name="Aditya Gavankar" userId="1f916df5a9322a3c" providerId="LiveId" clId="{866DE028-967E-426C-9FB7-2C6ED9FFCFCD}" dt="2021-10-29T07:01:57.483" v="186" actId="1076"/>
          <ac:spMkLst>
            <pc:docMk/>
            <pc:sldMk cId="3894315650" sldId="272"/>
            <ac:spMk id="3" creationId="{87123A32-4BC7-438B-AD7D-7E457BC71342}"/>
          </ac:spMkLst>
        </pc:spChg>
        <pc:picChg chg="add mod modCrop">
          <ac:chgData name="Aditya Gavankar" userId="1f916df5a9322a3c" providerId="LiveId" clId="{866DE028-967E-426C-9FB7-2C6ED9FFCFCD}" dt="2021-10-29T07:25:15.031" v="492" actId="1076"/>
          <ac:picMkLst>
            <pc:docMk/>
            <pc:sldMk cId="3894315650" sldId="272"/>
            <ac:picMk id="4" creationId="{8D25DEDC-6D02-4FCB-AA56-FE547762E6FF}"/>
          </ac:picMkLst>
        </pc:picChg>
        <pc:picChg chg="add mod modCrop">
          <ac:chgData name="Aditya Gavankar" userId="1f916df5a9322a3c" providerId="LiveId" clId="{866DE028-967E-426C-9FB7-2C6ED9FFCFCD}" dt="2021-10-29T07:25:27.198" v="495" actId="1076"/>
          <ac:picMkLst>
            <pc:docMk/>
            <pc:sldMk cId="3894315650" sldId="272"/>
            <ac:picMk id="6" creationId="{40A6238E-6CBE-4781-A122-717B78C55B82}"/>
          </ac:picMkLst>
        </pc:picChg>
        <pc:picChg chg="add mod modCrop">
          <ac:chgData name="Aditya Gavankar" userId="1f916df5a9322a3c" providerId="LiveId" clId="{866DE028-967E-426C-9FB7-2C6ED9FFCFCD}" dt="2021-10-29T07:25:21.935" v="493" actId="1076"/>
          <ac:picMkLst>
            <pc:docMk/>
            <pc:sldMk cId="3894315650" sldId="272"/>
            <ac:picMk id="8" creationId="{66520F64-C356-4F58-9741-E20E0A0B0DE2}"/>
          </ac:picMkLst>
        </pc:picChg>
        <pc:picChg chg="add mod modCrop">
          <ac:chgData name="Aditya Gavankar" userId="1f916df5a9322a3c" providerId="LiveId" clId="{866DE028-967E-426C-9FB7-2C6ED9FFCFCD}" dt="2021-10-29T07:25:24.754" v="494" actId="1076"/>
          <ac:picMkLst>
            <pc:docMk/>
            <pc:sldMk cId="3894315650" sldId="272"/>
            <ac:picMk id="10" creationId="{8F0F865B-AB25-42F1-92B7-360AFA102BAB}"/>
          </ac:picMkLst>
        </pc:picChg>
      </pc:sldChg>
      <pc:sldChg chg="addSp modSp mod">
        <pc:chgData name="Aditya Gavankar" userId="1f916df5a9322a3c" providerId="LiveId" clId="{866DE028-967E-426C-9FB7-2C6ED9FFCFCD}" dt="2021-10-29T07:14:39.238" v="312" actId="1076"/>
        <pc:sldMkLst>
          <pc:docMk/>
          <pc:sldMk cId="1187323251" sldId="273"/>
        </pc:sldMkLst>
        <pc:spChg chg="mod">
          <ac:chgData name="Aditya Gavankar" userId="1f916df5a9322a3c" providerId="LiveId" clId="{866DE028-967E-426C-9FB7-2C6ED9FFCFCD}" dt="2021-10-29T07:07:08.053" v="227" actId="1076"/>
          <ac:spMkLst>
            <pc:docMk/>
            <pc:sldMk cId="1187323251" sldId="273"/>
            <ac:spMk id="3" creationId="{62EB189E-DDC8-495B-AA20-08A54AE30E1F}"/>
          </ac:spMkLst>
        </pc:spChg>
        <pc:picChg chg="add mod modCrop">
          <ac:chgData name="Aditya Gavankar" userId="1f916df5a9322a3c" providerId="LiveId" clId="{866DE028-967E-426C-9FB7-2C6ED9FFCFCD}" dt="2021-10-29T07:09:21.341" v="247" actId="14100"/>
          <ac:picMkLst>
            <pc:docMk/>
            <pc:sldMk cId="1187323251" sldId="273"/>
            <ac:picMk id="4" creationId="{FEFF3D12-6B32-40BC-BCA3-70F0592CE01F}"/>
          </ac:picMkLst>
        </pc:picChg>
        <pc:picChg chg="add mod">
          <ac:chgData name="Aditya Gavankar" userId="1f916df5a9322a3c" providerId="LiveId" clId="{866DE028-967E-426C-9FB7-2C6ED9FFCFCD}" dt="2021-10-29T07:14:39.238" v="312" actId="1076"/>
          <ac:picMkLst>
            <pc:docMk/>
            <pc:sldMk cId="1187323251" sldId="273"/>
            <ac:picMk id="6" creationId="{B2EC0F69-68E7-4FE4-8D35-4E7C89895A5A}"/>
          </ac:picMkLst>
        </pc:picChg>
        <pc:picChg chg="add mod">
          <ac:chgData name="Aditya Gavankar" userId="1f916df5a9322a3c" providerId="LiveId" clId="{866DE028-967E-426C-9FB7-2C6ED9FFCFCD}" dt="2021-10-29T07:14:36.365" v="311" actId="1076"/>
          <ac:picMkLst>
            <pc:docMk/>
            <pc:sldMk cId="1187323251" sldId="273"/>
            <ac:picMk id="8" creationId="{376CD27E-9830-4D03-8AEB-EEBC9681F1AC}"/>
          </ac:picMkLst>
        </pc:picChg>
        <pc:picChg chg="add mod">
          <ac:chgData name="Aditya Gavankar" userId="1f916df5a9322a3c" providerId="LiveId" clId="{866DE028-967E-426C-9FB7-2C6ED9FFCFCD}" dt="2021-10-29T07:14:32.512" v="310" actId="1076"/>
          <ac:picMkLst>
            <pc:docMk/>
            <pc:sldMk cId="1187323251" sldId="273"/>
            <ac:picMk id="10" creationId="{CB10C161-BA61-41D9-97EE-A8073D6CD7CC}"/>
          </ac:picMkLst>
        </pc:picChg>
      </pc:sldChg>
      <pc:sldChg chg="modSp mod">
        <pc:chgData name="Aditya Gavankar" userId="1f916df5a9322a3c" providerId="LiveId" clId="{866DE028-967E-426C-9FB7-2C6ED9FFCFCD}" dt="2021-10-29T07:15:23.393" v="415" actId="123"/>
        <pc:sldMkLst>
          <pc:docMk/>
          <pc:sldMk cId="2190719937" sldId="274"/>
        </pc:sldMkLst>
        <pc:spChg chg="mod">
          <ac:chgData name="Aditya Gavankar" userId="1f916df5a9322a3c" providerId="LiveId" clId="{866DE028-967E-426C-9FB7-2C6ED9FFCFCD}" dt="2021-10-29T07:10:34.220" v="249"/>
          <ac:spMkLst>
            <pc:docMk/>
            <pc:sldMk cId="2190719937" sldId="274"/>
            <ac:spMk id="2" creationId="{22B93002-AA0A-4344-A86B-591E2E634AB4}"/>
          </ac:spMkLst>
        </pc:spChg>
        <pc:spChg chg="mod">
          <ac:chgData name="Aditya Gavankar" userId="1f916df5a9322a3c" providerId="LiveId" clId="{866DE028-967E-426C-9FB7-2C6ED9FFCFCD}" dt="2021-10-29T07:15:23.393" v="415" actId="123"/>
          <ac:spMkLst>
            <pc:docMk/>
            <pc:sldMk cId="2190719937" sldId="274"/>
            <ac:spMk id="3" creationId="{3D5397A3-FF67-447D-9EA4-BF8E9747F84C}"/>
          </ac:spMkLst>
        </pc:spChg>
      </pc:sldChg>
      <pc:sldChg chg="addSp delSp modSp new del mod">
        <pc:chgData name="Aditya Gavankar" userId="1f916df5a9322a3c" providerId="LiveId" clId="{866DE028-967E-426C-9FB7-2C6ED9FFCFCD}" dt="2021-10-29T06:38:11.372" v="27" actId="47"/>
        <pc:sldMkLst>
          <pc:docMk/>
          <pc:sldMk cId="2553336529" sldId="275"/>
        </pc:sldMkLst>
        <pc:picChg chg="add del mod modCrop">
          <ac:chgData name="Aditya Gavankar" userId="1f916df5a9322a3c" providerId="LiveId" clId="{866DE028-967E-426C-9FB7-2C6ED9FFCFCD}" dt="2021-10-29T06:37:37.067" v="23" actId="21"/>
          <ac:picMkLst>
            <pc:docMk/>
            <pc:sldMk cId="2553336529" sldId="275"/>
            <ac:picMk id="3" creationId="{D067D022-5CCC-43DF-9F91-A636C365AECF}"/>
          </ac:picMkLst>
        </pc:picChg>
      </pc:sldChg>
      <pc:sldChg chg="addSp modSp new mod">
        <pc:chgData name="Aditya Gavankar" userId="1f916df5a9322a3c" providerId="LiveId" clId="{866DE028-967E-426C-9FB7-2C6ED9FFCFCD}" dt="2021-10-29T06:39:35.080" v="37" actId="14100"/>
        <pc:sldMkLst>
          <pc:docMk/>
          <pc:sldMk cId="2856265699" sldId="275"/>
        </pc:sldMkLst>
        <pc:picChg chg="add mod">
          <ac:chgData name="Aditya Gavankar" userId="1f916df5a9322a3c" providerId="LiveId" clId="{866DE028-967E-426C-9FB7-2C6ED9FFCFCD}" dt="2021-10-29T06:39:35.080" v="37" actId="14100"/>
          <ac:picMkLst>
            <pc:docMk/>
            <pc:sldMk cId="2856265699" sldId="275"/>
            <ac:picMk id="3" creationId="{B8E5625E-8FDA-418B-9082-28613FBD16EF}"/>
          </ac:picMkLst>
        </pc:picChg>
      </pc:sldChg>
      <pc:sldChg chg="new del">
        <pc:chgData name="Aditya Gavankar" userId="1f916df5a9322a3c" providerId="LiveId" clId="{866DE028-967E-426C-9FB7-2C6ED9FFCFCD}" dt="2021-10-29T06:36:35.931" v="15" actId="680"/>
        <pc:sldMkLst>
          <pc:docMk/>
          <pc:sldMk cId="3848393502" sldId="275"/>
        </pc:sldMkLst>
      </pc:sldChg>
      <pc:sldChg chg="addSp delSp modSp new mod">
        <pc:chgData name="Aditya Gavankar" userId="1f916df5a9322a3c" providerId="LiveId" clId="{866DE028-967E-426C-9FB7-2C6ED9FFCFCD}" dt="2021-10-29T07:16:32.668" v="422" actId="1076"/>
        <pc:sldMkLst>
          <pc:docMk/>
          <pc:sldMk cId="1745809135" sldId="276"/>
        </pc:sldMkLst>
        <pc:spChg chg="del mod">
          <ac:chgData name="Aditya Gavankar" userId="1f916df5a9322a3c" providerId="LiveId" clId="{866DE028-967E-426C-9FB7-2C6ED9FFCFCD}" dt="2021-10-29T07:01:14.393" v="181" actId="478"/>
          <ac:spMkLst>
            <pc:docMk/>
            <pc:sldMk cId="1745809135" sldId="276"/>
            <ac:spMk id="2" creationId="{185EFECF-7AF1-4067-9403-D2BDAA86E373}"/>
          </ac:spMkLst>
        </pc:spChg>
        <pc:spChg chg="del">
          <ac:chgData name="Aditya Gavankar" userId="1f916df5a9322a3c" providerId="LiveId" clId="{866DE028-967E-426C-9FB7-2C6ED9FFCFCD}" dt="2021-10-29T06:56:11.581" v="157"/>
          <ac:spMkLst>
            <pc:docMk/>
            <pc:sldMk cId="1745809135" sldId="276"/>
            <ac:spMk id="3" creationId="{F3D5613A-0517-482B-9E16-88BCAF31228A}"/>
          </ac:spMkLst>
        </pc:spChg>
        <pc:spChg chg="add del mod">
          <ac:chgData name="Aditya Gavankar" userId="1f916df5a9322a3c" providerId="LiveId" clId="{866DE028-967E-426C-9FB7-2C6ED9FFCFCD}" dt="2021-10-29T06:56:14.850" v="158" actId="21"/>
          <ac:spMkLst>
            <pc:docMk/>
            <pc:sldMk cId="1745809135" sldId="276"/>
            <ac:spMk id="4" creationId="{1892B186-4BB7-4C9D-BFFD-31897C5B15B4}"/>
          </ac:spMkLst>
        </pc:spChg>
        <pc:spChg chg="add del mod">
          <ac:chgData name="Aditya Gavankar" userId="1f916df5a9322a3c" providerId="LiveId" clId="{866DE028-967E-426C-9FB7-2C6ED9FFCFCD}" dt="2021-10-29T07:16:26.611" v="421" actId="1076"/>
          <ac:spMkLst>
            <pc:docMk/>
            <pc:sldMk cId="1745809135" sldId="276"/>
            <ac:spMk id="5" creationId="{E256B35B-121D-418E-9FD7-D27CAFA50F8F}"/>
          </ac:spMkLst>
        </pc:spChg>
        <pc:spChg chg="add del mod">
          <ac:chgData name="Aditya Gavankar" userId="1f916df5a9322a3c" providerId="LiveId" clId="{866DE028-967E-426C-9FB7-2C6ED9FFCFCD}" dt="2021-10-29T06:57:08.417" v="160"/>
          <ac:spMkLst>
            <pc:docMk/>
            <pc:sldMk cId="1745809135" sldId="276"/>
            <ac:spMk id="6" creationId="{202C2142-EFFF-4B7F-970C-2B4E8D892FF4}"/>
          </ac:spMkLst>
        </pc:spChg>
        <pc:picChg chg="add mod">
          <ac:chgData name="Aditya Gavankar" userId="1f916df5a9322a3c" providerId="LiveId" clId="{866DE028-967E-426C-9FB7-2C6ED9FFCFCD}" dt="2021-10-29T07:16:32.668" v="422" actId="1076"/>
          <ac:picMkLst>
            <pc:docMk/>
            <pc:sldMk cId="1745809135" sldId="276"/>
            <ac:picMk id="8" creationId="{80A0234C-B84C-4916-BA19-30932337675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8084-29EB-4EF0-82EF-3000F43E20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315985-95FE-4803-A82C-5218D9A290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9E3D14-35FF-41C2-BF56-E438471EA912}"/>
              </a:ext>
            </a:extLst>
          </p:cNvPr>
          <p:cNvSpPr>
            <a:spLocks noGrp="1"/>
          </p:cNvSpPr>
          <p:nvPr>
            <p:ph type="dt" sz="half" idx="10"/>
          </p:nvPr>
        </p:nvSpPr>
        <p:spPr/>
        <p:txBody>
          <a:bodyPr/>
          <a:lstStyle/>
          <a:p>
            <a:fld id="{880EE480-EDC5-44E1-87CD-A56958EDF5D4}" type="datetimeFigureOut">
              <a:rPr lang="en-IN" smtClean="0"/>
              <a:t>29-10-2021</a:t>
            </a:fld>
            <a:endParaRPr lang="en-IN" dirty="0"/>
          </a:p>
        </p:txBody>
      </p:sp>
      <p:sp>
        <p:nvSpPr>
          <p:cNvPr id="5" name="Footer Placeholder 4">
            <a:extLst>
              <a:ext uri="{FF2B5EF4-FFF2-40B4-BE49-F238E27FC236}">
                <a16:creationId xmlns:a16="http://schemas.microsoft.com/office/drawing/2014/main" id="{BB15C010-B622-4530-951F-15DE35644A4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DE70E5C-623D-41C9-8058-1EB68FF23FAB}"/>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31270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9EE9-C2D3-4E74-8031-A5E4FC0524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2D6371-DE3F-4F82-BF64-145C813E43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DCAD9B-0D1D-42A0-ABEB-CF1514090370}"/>
              </a:ext>
            </a:extLst>
          </p:cNvPr>
          <p:cNvSpPr>
            <a:spLocks noGrp="1"/>
          </p:cNvSpPr>
          <p:nvPr>
            <p:ph type="dt" sz="half" idx="10"/>
          </p:nvPr>
        </p:nvSpPr>
        <p:spPr/>
        <p:txBody>
          <a:bodyPr/>
          <a:lstStyle/>
          <a:p>
            <a:fld id="{880EE480-EDC5-44E1-87CD-A56958EDF5D4}" type="datetimeFigureOut">
              <a:rPr lang="en-IN" smtClean="0"/>
              <a:t>29-10-2021</a:t>
            </a:fld>
            <a:endParaRPr lang="en-IN" dirty="0"/>
          </a:p>
        </p:txBody>
      </p:sp>
      <p:sp>
        <p:nvSpPr>
          <p:cNvPr id="5" name="Footer Placeholder 4">
            <a:extLst>
              <a:ext uri="{FF2B5EF4-FFF2-40B4-BE49-F238E27FC236}">
                <a16:creationId xmlns:a16="http://schemas.microsoft.com/office/drawing/2014/main" id="{823B084B-159E-4504-B0C0-1962C14F867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583FB31-C3F5-40CB-BD96-5796417616A5}"/>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3339226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125848-4A0D-43AD-BA7B-5FF9FA4E5D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ACD142-7707-42D3-B5AE-C67A6C5213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29755A-FB0D-4BE6-87C3-BAD07CF10618}"/>
              </a:ext>
            </a:extLst>
          </p:cNvPr>
          <p:cNvSpPr>
            <a:spLocks noGrp="1"/>
          </p:cNvSpPr>
          <p:nvPr>
            <p:ph type="dt" sz="half" idx="10"/>
          </p:nvPr>
        </p:nvSpPr>
        <p:spPr/>
        <p:txBody>
          <a:bodyPr/>
          <a:lstStyle/>
          <a:p>
            <a:fld id="{880EE480-EDC5-44E1-87CD-A56958EDF5D4}" type="datetimeFigureOut">
              <a:rPr lang="en-IN" smtClean="0"/>
              <a:t>29-10-2021</a:t>
            </a:fld>
            <a:endParaRPr lang="en-IN" dirty="0"/>
          </a:p>
        </p:txBody>
      </p:sp>
      <p:sp>
        <p:nvSpPr>
          <p:cNvPr id="5" name="Footer Placeholder 4">
            <a:extLst>
              <a:ext uri="{FF2B5EF4-FFF2-40B4-BE49-F238E27FC236}">
                <a16:creationId xmlns:a16="http://schemas.microsoft.com/office/drawing/2014/main" id="{0A18367A-9DE3-49C8-AEAF-18932378867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04232B8-DC98-4966-874A-EAA16E63534C}"/>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3505565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B7667-4FB7-4CBF-9BB4-5B600ED368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5D3120-F9AA-4BC7-AE1E-AE9B9692BE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DBBE86-9674-4160-8FCF-C9209A411EF8}"/>
              </a:ext>
            </a:extLst>
          </p:cNvPr>
          <p:cNvSpPr>
            <a:spLocks noGrp="1"/>
          </p:cNvSpPr>
          <p:nvPr>
            <p:ph type="dt" sz="half" idx="10"/>
          </p:nvPr>
        </p:nvSpPr>
        <p:spPr/>
        <p:txBody>
          <a:bodyPr/>
          <a:lstStyle/>
          <a:p>
            <a:fld id="{880EE480-EDC5-44E1-87CD-A56958EDF5D4}" type="datetimeFigureOut">
              <a:rPr lang="en-IN" smtClean="0"/>
              <a:t>29-10-2021</a:t>
            </a:fld>
            <a:endParaRPr lang="en-IN" dirty="0"/>
          </a:p>
        </p:txBody>
      </p:sp>
      <p:sp>
        <p:nvSpPr>
          <p:cNvPr id="5" name="Footer Placeholder 4">
            <a:extLst>
              <a:ext uri="{FF2B5EF4-FFF2-40B4-BE49-F238E27FC236}">
                <a16:creationId xmlns:a16="http://schemas.microsoft.com/office/drawing/2014/main" id="{FC530909-01DA-43E9-8E34-1796ED07859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27D251-823F-4375-A11C-8782B0AA642E}"/>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129347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DEEF-D901-4273-B197-0CD16A94A3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8D8812-53EB-46CD-B438-19E1835F6B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1CD1DE-7EC4-46B7-A22D-5B1D76335607}"/>
              </a:ext>
            </a:extLst>
          </p:cNvPr>
          <p:cNvSpPr>
            <a:spLocks noGrp="1"/>
          </p:cNvSpPr>
          <p:nvPr>
            <p:ph type="dt" sz="half" idx="10"/>
          </p:nvPr>
        </p:nvSpPr>
        <p:spPr/>
        <p:txBody>
          <a:bodyPr/>
          <a:lstStyle/>
          <a:p>
            <a:fld id="{880EE480-EDC5-44E1-87CD-A56958EDF5D4}" type="datetimeFigureOut">
              <a:rPr lang="en-IN" smtClean="0"/>
              <a:t>29-10-2021</a:t>
            </a:fld>
            <a:endParaRPr lang="en-IN" dirty="0"/>
          </a:p>
        </p:txBody>
      </p:sp>
      <p:sp>
        <p:nvSpPr>
          <p:cNvPr id="5" name="Footer Placeholder 4">
            <a:extLst>
              <a:ext uri="{FF2B5EF4-FFF2-40B4-BE49-F238E27FC236}">
                <a16:creationId xmlns:a16="http://schemas.microsoft.com/office/drawing/2014/main" id="{DDB5013C-1EA6-4B31-9B1B-BD4A8D111DC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ED24307-9F00-4F6E-B531-E83F3575AC43}"/>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183752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4312-FC5D-4B70-A08C-C05B03D266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58D480-B37B-4B6A-AF84-8D6E347452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F3EF48-4B1C-4BB3-9030-98EDDB5CC9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58DCD8-FA0C-4EAC-9733-4F4CB2963AA7}"/>
              </a:ext>
            </a:extLst>
          </p:cNvPr>
          <p:cNvSpPr>
            <a:spLocks noGrp="1"/>
          </p:cNvSpPr>
          <p:nvPr>
            <p:ph type="dt" sz="half" idx="10"/>
          </p:nvPr>
        </p:nvSpPr>
        <p:spPr/>
        <p:txBody>
          <a:bodyPr/>
          <a:lstStyle/>
          <a:p>
            <a:fld id="{880EE480-EDC5-44E1-87CD-A56958EDF5D4}" type="datetimeFigureOut">
              <a:rPr lang="en-IN" smtClean="0"/>
              <a:t>29-10-2021</a:t>
            </a:fld>
            <a:endParaRPr lang="en-IN" dirty="0"/>
          </a:p>
        </p:txBody>
      </p:sp>
      <p:sp>
        <p:nvSpPr>
          <p:cNvPr id="6" name="Footer Placeholder 5">
            <a:extLst>
              <a:ext uri="{FF2B5EF4-FFF2-40B4-BE49-F238E27FC236}">
                <a16:creationId xmlns:a16="http://schemas.microsoft.com/office/drawing/2014/main" id="{71AA7B75-D332-4AEF-83C7-6759E259811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8622533-1DF8-4BFF-AD49-FE096C45A5F6}"/>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416223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0C23-808B-4FA2-9CB9-3BE15E963D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8052F7-8509-47DF-8EE5-45F87BF265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6A12EB-51A3-4D92-AFBD-0D47E4D927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AC0366-B24C-44C2-8544-BFCAB0567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F48099-290B-4E0F-80AD-FF54BD8CA9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B886D6-EA58-49F2-9269-1C5B78B6B04B}"/>
              </a:ext>
            </a:extLst>
          </p:cNvPr>
          <p:cNvSpPr>
            <a:spLocks noGrp="1"/>
          </p:cNvSpPr>
          <p:nvPr>
            <p:ph type="dt" sz="half" idx="10"/>
          </p:nvPr>
        </p:nvSpPr>
        <p:spPr/>
        <p:txBody>
          <a:bodyPr/>
          <a:lstStyle/>
          <a:p>
            <a:fld id="{880EE480-EDC5-44E1-87CD-A56958EDF5D4}" type="datetimeFigureOut">
              <a:rPr lang="en-IN" smtClean="0"/>
              <a:t>29-10-2021</a:t>
            </a:fld>
            <a:endParaRPr lang="en-IN" dirty="0"/>
          </a:p>
        </p:txBody>
      </p:sp>
      <p:sp>
        <p:nvSpPr>
          <p:cNvPr id="8" name="Footer Placeholder 7">
            <a:extLst>
              <a:ext uri="{FF2B5EF4-FFF2-40B4-BE49-F238E27FC236}">
                <a16:creationId xmlns:a16="http://schemas.microsoft.com/office/drawing/2014/main" id="{4B7A13E7-1E59-4132-B4CE-218EC4DB705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4A607FF-35C4-4067-8B57-D9EAF76696C5}"/>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752174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E4A8-7E7D-4EA1-BE32-16D4FA5480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6416D8-E9EC-4111-977C-1AECFB7638FE}"/>
              </a:ext>
            </a:extLst>
          </p:cNvPr>
          <p:cNvSpPr>
            <a:spLocks noGrp="1"/>
          </p:cNvSpPr>
          <p:nvPr>
            <p:ph type="dt" sz="half" idx="10"/>
          </p:nvPr>
        </p:nvSpPr>
        <p:spPr/>
        <p:txBody>
          <a:bodyPr/>
          <a:lstStyle/>
          <a:p>
            <a:fld id="{880EE480-EDC5-44E1-87CD-A56958EDF5D4}" type="datetimeFigureOut">
              <a:rPr lang="en-IN" smtClean="0"/>
              <a:t>29-10-2021</a:t>
            </a:fld>
            <a:endParaRPr lang="en-IN" dirty="0"/>
          </a:p>
        </p:txBody>
      </p:sp>
      <p:sp>
        <p:nvSpPr>
          <p:cNvPr id="4" name="Footer Placeholder 3">
            <a:extLst>
              <a:ext uri="{FF2B5EF4-FFF2-40B4-BE49-F238E27FC236}">
                <a16:creationId xmlns:a16="http://schemas.microsoft.com/office/drawing/2014/main" id="{79D82F42-6733-4D3A-B48E-30C35BD65D4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32B37CAC-D84E-42FE-9018-EBA8ECBAFA10}"/>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16254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40D1C7-86BD-4857-BD54-3320AEBBE30D}"/>
              </a:ext>
            </a:extLst>
          </p:cNvPr>
          <p:cNvSpPr>
            <a:spLocks noGrp="1"/>
          </p:cNvSpPr>
          <p:nvPr>
            <p:ph type="dt" sz="half" idx="10"/>
          </p:nvPr>
        </p:nvSpPr>
        <p:spPr/>
        <p:txBody>
          <a:bodyPr/>
          <a:lstStyle/>
          <a:p>
            <a:fld id="{880EE480-EDC5-44E1-87CD-A56958EDF5D4}" type="datetimeFigureOut">
              <a:rPr lang="en-IN" smtClean="0"/>
              <a:t>29-10-2021</a:t>
            </a:fld>
            <a:endParaRPr lang="en-IN" dirty="0"/>
          </a:p>
        </p:txBody>
      </p:sp>
      <p:sp>
        <p:nvSpPr>
          <p:cNvPr id="3" name="Footer Placeholder 2">
            <a:extLst>
              <a:ext uri="{FF2B5EF4-FFF2-40B4-BE49-F238E27FC236}">
                <a16:creationId xmlns:a16="http://schemas.microsoft.com/office/drawing/2014/main" id="{632E428E-9486-4C9A-8BFC-F8B31B16F2E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14E20CE-2EB1-4483-AF0C-EE3410548862}"/>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1344076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2EDF-4CB2-4597-B36F-B97E9F439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105687-6B5D-431B-88CE-C435C6D0CD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24161E-9F7A-459A-AB81-8A821C6D5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525D0F-17A4-46EF-A44F-849ACBFC69EB}"/>
              </a:ext>
            </a:extLst>
          </p:cNvPr>
          <p:cNvSpPr>
            <a:spLocks noGrp="1"/>
          </p:cNvSpPr>
          <p:nvPr>
            <p:ph type="dt" sz="half" idx="10"/>
          </p:nvPr>
        </p:nvSpPr>
        <p:spPr/>
        <p:txBody>
          <a:bodyPr/>
          <a:lstStyle/>
          <a:p>
            <a:fld id="{880EE480-EDC5-44E1-87CD-A56958EDF5D4}" type="datetimeFigureOut">
              <a:rPr lang="en-IN" smtClean="0"/>
              <a:t>29-10-2021</a:t>
            </a:fld>
            <a:endParaRPr lang="en-IN" dirty="0"/>
          </a:p>
        </p:txBody>
      </p:sp>
      <p:sp>
        <p:nvSpPr>
          <p:cNvPr id="6" name="Footer Placeholder 5">
            <a:extLst>
              <a:ext uri="{FF2B5EF4-FFF2-40B4-BE49-F238E27FC236}">
                <a16:creationId xmlns:a16="http://schemas.microsoft.com/office/drawing/2014/main" id="{6ADBFB9E-A5C1-44DC-B788-F5C2B46B4BA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0D8F682-1422-4EB3-835B-C9AC6E832347}"/>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120580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39E1-AE3B-4183-B17D-8CD5B712D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289182-A08C-4A87-A5CA-50C84AD347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061DF8-931C-4E71-B436-91F572352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F35BCC-9236-48F2-8350-A111B16D63D9}"/>
              </a:ext>
            </a:extLst>
          </p:cNvPr>
          <p:cNvSpPr>
            <a:spLocks noGrp="1"/>
          </p:cNvSpPr>
          <p:nvPr>
            <p:ph type="dt" sz="half" idx="10"/>
          </p:nvPr>
        </p:nvSpPr>
        <p:spPr/>
        <p:txBody>
          <a:bodyPr/>
          <a:lstStyle/>
          <a:p>
            <a:fld id="{880EE480-EDC5-44E1-87CD-A56958EDF5D4}" type="datetimeFigureOut">
              <a:rPr lang="en-IN" smtClean="0"/>
              <a:t>29-10-2021</a:t>
            </a:fld>
            <a:endParaRPr lang="en-IN" dirty="0"/>
          </a:p>
        </p:txBody>
      </p:sp>
      <p:sp>
        <p:nvSpPr>
          <p:cNvPr id="6" name="Footer Placeholder 5">
            <a:extLst>
              <a:ext uri="{FF2B5EF4-FFF2-40B4-BE49-F238E27FC236}">
                <a16:creationId xmlns:a16="http://schemas.microsoft.com/office/drawing/2014/main" id="{960F02CC-2144-4091-8168-553EA2C5324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BA46A39-2F15-4F2C-BD73-A5C8FBCD85EA}"/>
              </a:ext>
            </a:extLst>
          </p:cNvPr>
          <p:cNvSpPr>
            <a:spLocks noGrp="1"/>
          </p:cNvSpPr>
          <p:nvPr>
            <p:ph type="sldNum" sz="quarter" idx="12"/>
          </p:nvPr>
        </p:nvSpPr>
        <p:spPr/>
        <p:txBody>
          <a:bodyPr/>
          <a:lstStyle/>
          <a:p>
            <a:fld id="{AB23A66C-EE92-474B-9F46-612E1DCFB187}" type="slidenum">
              <a:rPr lang="en-IN" smtClean="0"/>
              <a:t>‹#›</a:t>
            </a:fld>
            <a:endParaRPr lang="en-IN" dirty="0"/>
          </a:p>
        </p:txBody>
      </p:sp>
    </p:spTree>
    <p:extLst>
      <p:ext uri="{BB962C8B-B14F-4D97-AF65-F5344CB8AC3E}">
        <p14:creationId xmlns:p14="http://schemas.microsoft.com/office/powerpoint/2010/main" val="2991093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31C50B-E020-4704-91A9-4763E0110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BBD5D0-6B4B-4221-A903-F7CF2A6C79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AA98D8-6955-48C9-9416-ABEF876FB3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EE480-EDC5-44E1-87CD-A56958EDF5D4}" type="datetimeFigureOut">
              <a:rPr lang="en-IN" smtClean="0"/>
              <a:t>29-10-2021</a:t>
            </a:fld>
            <a:endParaRPr lang="en-IN" dirty="0"/>
          </a:p>
        </p:txBody>
      </p:sp>
      <p:sp>
        <p:nvSpPr>
          <p:cNvPr id="5" name="Footer Placeholder 4">
            <a:extLst>
              <a:ext uri="{FF2B5EF4-FFF2-40B4-BE49-F238E27FC236}">
                <a16:creationId xmlns:a16="http://schemas.microsoft.com/office/drawing/2014/main" id="{10CF6C08-A8F9-426B-9649-E22676F034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0167FD6D-02E1-4643-A2C7-EC17C787F0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3A66C-EE92-474B-9F46-612E1DCFB187}" type="slidenum">
              <a:rPr lang="en-IN" smtClean="0"/>
              <a:t>‹#›</a:t>
            </a:fld>
            <a:endParaRPr lang="en-IN" dirty="0"/>
          </a:p>
        </p:txBody>
      </p:sp>
    </p:spTree>
    <p:extLst>
      <p:ext uri="{BB962C8B-B14F-4D97-AF65-F5344CB8AC3E}">
        <p14:creationId xmlns:p14="http://schemas.microsoft.com/office/powerpoint/2010/main" val="104726221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FD2B106-31C7-446F-B4D3-C9EE8CEB5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6" name="Rectangle 15">
            <a:extLst>
              <a:ext uri="{FF2B5EF4-FFF2-40B4-BE49-F238E27FC236}">
                <a16:creationId xmlns:a16="http://schemas.microsoft.com/office/drawing/2014/main" id="{1D7678B8-0AAC-460B-8CDB-C43156BB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sp>
        <p:nvSpPr>
          <p:cNvPr id="2" name="Title 1">
            <a:extLst>
              <a:ext uri="{FF2B5EF4-FFF2-40B4-BE49-F238E27FC236}">
                <a16:creationId xmlns:a16="http://schemas.microsoft.com/office/drawing/2014/main" id="{C92F7763-C21C-4C21-8684-204D1A57F462}"/>
              </a:ext>
            </a:extLst>
          </p:cNvPr>
          <p:cNvSpPr>
            <a:spLocks noGrp="1"/>
          </p:cNvSpPr>
          <p:nvPr>
            <p:ph type="ctrTitle"/>
          </p:nvPr>
        </p:nvSpPr>
        <p:spPr>
          <a:xfrm>
            <a:off x="766761" y="643468"/>
            <a:ext cx="5292727" cy="4242858"/>
          </a:xfrm>
        </p:spPr>
        <p:txBody>
          <a:bodyPr anchor="b">
            <a:normAutofit/>
          </a:bodyPr>
          <a:lstStyle/>
          <a:p>
            <a:pPr algn="l"/>
            <a:r>
              <a:rPr lang="en-IN" sz="5500" b="1" i="0" dirty="0">
                <a:effectLst/>
                <a:latin typeface="-apple-system"/>
              </a:rPr>
              <a:t>Machine Learning Project</a:t>
            </a:r>
            <a:br>
              <a:rPr lang="en-IN" sz="5500" b="1" i="0" dirty="0">
                <a:effectLst/>
                <a:latin typeface="-apple-system"/>
              </a:rPr>
            </a:br>
            <a:br>
              <a:rPr lang="en-IN" sz="5500" b="1" i="0" dirty="0">
                <a:effectLst/>
                <a:latin typeface="-apple-system"/>
              </a:rPr>
            </a:br>
            <a:r>
              <a:rPr lang="en-IN" sz="5500" b="1" i="0" dirty="0">
                <a:effectLst/>
                <a:latin typeface="-apple-system"/>
              </a:rPr>
              <a:t>Finding Donors for Charity</a:t>
            </a:r>
            <a:endParaRPr lang="en-IN" sz="5500" dirty="0"/>
          </a:p>
        </p:txBody>
      </p:sp>
      <p:sp>
        <p:nvSpPr>
          <p:cNvPr id="3" name="Subtitle 2">
            <a:extLst>
              <a:ext uri="{FF2B5EF4-FFF2-40B4-BE49-F238E27FC236}">
                <a16:creationId xmlns:a16="http://schemas.microsoft.com/office/drawing/2014/main" id="{DD5B3945-8CB6-46DE-BB2B-F3D97F633942}"/>
              </a:ext>
            </a:extLst>
          </p:cNvPr>
          <p:cNvSpPr>
            <a:spLocks noGrp="1"/>
          </p:cNvSpPr>
          <p:nvPr>
            <p:ph type="subTitle" idx="1"/>
          </p:nvPr>
        </p:nvSpPr>
        <p:spPr>
          <a:xfrm>
            <a:off x="766761" y="5019676"/>
            <a:ext cx="5292727" cy="1066799"/>
          </a:xfrm>
        </p:spPr>
        <p:txBody>
          <a:bodyPr>
            <a:normAutofit lnSpcReduction="10000"/>
          </a:bodyPr>
          <a:lstStyle/>
          <a:p>
            <a:pPr algn="l"/>
            <a:endParaRPr lang="en-IN" sz="1700" dirty="0">
              <a:solidFill>
                <a:schemeClr val="tx1">
                  <a:alpha val="60000"/>
                </a:schemeClr>
              </a:solidFill>
            </a:endParaRPr>
          </a:p>
          <a:p>
            <a:pPr algn="l"/>
            <a:r>
              <a:rPr lang="en-IN" sz="2000" dirty="0">
                <a:solidFill>
                  <a:schemeClr val="tx1">
                    <a:alpha val="60000"/>
                  </a:schemeClr>
                </a:solidFill>
              </a:rPr>
              <a:t>By: Falguni Gaikwad (J077)</a:t>
            </a:r>
          </a:p>
          <a:p>
            <a:pPr algn="l"/>
            <a:r>
              <a:rPr lang="en-IN" sz="2000" dirty="0">
                <a:solidFill>
                  <a:schemeClr val="tx1">
                    <a:alpha val="60000"/>
                  </a:schemeClr>
                </a:solidFill>
              </a:rPr>
              <a:t>Aditya </a:t>
            </a:r>
            <a:r>
              <a:rPr lang="en-IN" sz="2000" dirty="0" err="1">
                <a:solidFill>
                  <a:schemeClr val="tx1">
                    <a:alpha val="60000"/>
                  </a:schemeClr>
                </a:solidFill>
              </a:rPr>
              <a:t>Gavankar</a:t>
            </a:r>
            <a:r>
              <a:rPr lang="en-IN" sz="2000" dirty="0">
                <a:solidFill>
                  <a:schemeClr val="tx1">
                    <a:alpha val="60000"/>
                  </a:schemeClr>
                </a:solidFill>
              </a:rPr>
              <a:t> (J072)</a:t>
            </a:r>
          </a:p>
          <a:p>
            <a:pPr algn="l"/>
            <a:endParaRPr lang="en-IN" sz="2000" dirty="0">
              <a:solidFill>
                <a:schemeClr val="tx1">
                  <a:alpha val="60000"/>
                </a:schemeClr>
              </a:solidFill>
            </a:endParaRPr>
          </a:p>
          <a:p>
            <a:pPr algn="l"/>
            <a:endParaRPr lang="en-IN" sz="2000" dirty="0">
              <a:solidFill>
                <a:schemeClr val="tx1">
                  <a:alpha val="60000"/>
                </a:schemeClr>
              </a:solidFill>
            </a:endParaRPr>
          </a:p>
        </p:txBody>
      </p:sp>
      <p:sp>
        <p:nvSpPr>
          <p:cNvPr id="18" name="Freeform 6">
            <a:extLst>
              <a:ext uri="{FF2B5EF4-FFF2-40B4-BE49-F238E27FC236}">
                <a16:creationId xmlns:a16="http://schemas.microsoft.com/office/drawing/2014/main" id="{1F0D9B0E-E48B-450C-9134-0435D96D0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02207"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rgbClr val="FFFFFF"/>
          </a:solidFill>
          <a:ln w="0">
            <a:noFill/>
            <a:prstDash val="solid"/>
            <a:round/>
            <a:headEnd/>
            <a:tailEnd/>
          </a:ln>
        </p:spPr>
      </p:sp>
      <p:pic>
        <p:nvPicPr>
          <p:cNvPr id="9" name="Graphic 6" descr="Money">
            <a:extLst>
              <a:ext uri="{FF2B5EF4-FFF2-40B4-BE49-F238E27FC236}">
                <a16:creationId xmlns:a16="http://schemas.microsoft.com/office/drawing/2014/main" id="{E6305B18-25A7-4BF2-A286-7EA4A38706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9994" y="1608058"/>
            <a:ext cx="3240000" cy="3240000"/>
          </a:xfrm>
          <a:prstGeom prst="rect">
            <a:avLst/>
          </a:prstGeom>
        </p:spPr>
      </p:pic>
    </p:spTree>
    <p:extLst>
      <p:ext uri="{BB962C8B-B14F-4D97-AF65-F5344CB8AC3E}">
        <p14:creationId xmlns:p14="http://schemas.microsoft.com/office/powerpoint/2010/main" val="280268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9730F4-FEFF-40F2-9D35-F30BF8489911}"/>
              </a:ext>
            </a:extLst>
          </p:cNvPr>
          <p:cNvSpPr>
            <a:spLocks noGrp="1"/>
          </p:cNvSpPr>
          <p:nvPr>
            <p:ph type="title"/>
          </p:nvPr>
        </p:nvSpPr>
        <p:spPr>
          <a:xfrm>
            <a:off x="1046746" y="586822"/>
            <a:ext cx="3560252" cy="1645920"/>
          </a:xfrm>
        </p:spPr>
        <p:txBody>
          <a:bodyPr>
            <a:normAutofit/>
          </a:bodyPr>
          <a:lstStyle/>
          <a:p>
            <a:r>
              <a:rPr lang="en-US" sz="3200"/>
              <a:t>Shuffle and Split Data</a:t>
            </a:r>
            <a:endParaRPr lang="en-IN"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EE3E4C7-183B-4EBA-9718-6C9C1779A7E7}"/>
              </a:ext>
            </a:extLst>
          </p:cNvPr>
          <p:cNvSpPr>
            <a:spLocks noGrp="1"/>
          </p:cNvSpPr>
          <p:nvPr>
            <p:ph idx="1"/>
          </p:nvPr>
        </p:nvSpPr>
        <p:spPr>
          <a:xfrm>
            <a:off x="5351164" y="586822"/>
            <a:ext cx="6002636" cy="1645920"/>
          </a:xfrm>
        </p:spPr>
        <p:txBody>
          <a:bodyPr anchor="ctr">
            <a:normAutofit/>
          </a:bodyPr>
          <a:lstStyle/>
          <a:p>
            <a:r>
              <a:rPr lang="en-US" sz="1800"/>
              <a:t>Now all categorical variables have been converted into numerical features, and all numerical features have been normalized. As always, we will now split the data (both features and their labels) into training and test sets. 80% of the data will be used for training and 20% for testing.</a:t>
            </a:r>
            <a:endParaRPr lang="en-IN" sz="1800"/>
          </a:p>
        </p:txBody>
      </p:sp>
      <p:pic>
        <p:nvPicPr>
          <p:cNvPr id="5" name="Picture 4">
            <a:extLst>
              <a:ext uri="{FF2B5EF4-FFF2-40B4-BE49-F238E27FC236}">
                <a16:creationId xmlns:a16="http://schemas.microsoft.com/office/drawing/2014/main" id="{CECD42BB-AF14-4A54-82BA-28FCD1F8B764}"/>
              </a:ext>
            </a:extLst>
          </p:cNvPr>
          <p:cNvPicPr>
            <a:picLocks noChangeAspect="1"/>
          </p:cNvPicPr>
          <p:nvPr/>
        </p:nvPicPr>
        <p:blipFill rotWithShape="1">
          <a:blip r:embed="rId2">
            <a:extLst>
              <a:ext uri="{28A0092B-C50C-407E-A947-70E740481C1C}">
                <a14:useLocalDpi xmlns:a14="http://schemas.microsoft.com/office/drawing/2010/main" val="0"/>
              </a:ext>
            </a:extLst>
          </a:blip>
          <a:srcRect l="5898" t="34563" r="32864" b="39029"/>
          <a:stretch/>
        </p:blipFill>
        <p:spPr>
          <a:xfrm>
            <a:off x="557784" y="3121864"/>
            <a:ext cx="11164824" cy="2708248"/>
          </a:xfrm>
          <a:prstGeom prst="rect">
            <a:avLst/>
          </a:prstGeom>
        </p:spPr>
      </p:pic>
    </p:spTree>
    <p:extLst>
      <p:ext uri="{BB962C8B-B14F-4D97-AF65-F5344CB8AC3E}">
        <p14:creationId xmlns:p14="http://schemas.microsoft.com/office/powerpoint/2010/main" val="346590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A996C9-23DD-469F-BD86-BC8A4FB73490}"/>
              </a:ext>
            </a:extLst>
          </p:cNvPr>
          <p:cNvSpPr>
            <a:spLocks noGrp="1"/>
          </p:cNvSpPr>
          <p:nvPr>
            <p:ph type="title"/>
          </p:nvPr>
        </p:nvSpPr>
        <p:spPr>
          <a:xfrm>
            <a:off x="1046746" y="586822"/>
            <a:ext cx="3560252" cy="1645920"/>
          </a:xfrm>
        </p:spPr>
        <p:txBody>
          <a:bodyPr>
            <a:normAutofit/>
          </a:bodyPr>
          <a:lstStyle/>
          <a:p>
            <a:r>
              <a:rPr lang="en-US" sz="3200"/>
              <a:t>Normalizing Numerical Features</a:t>
            </a:r>
            <a:endParaRPr lang="en-IN"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BA9107F-7214-4E5F-8B9C-03C5D467F170}"/>
              </a:ext>
            </a:extLst>
          </p:cNvPr>
          <p:cNvSpPr>
            <a:spLocks noGrp="1"/>
          </p:cNvSpPr>
          <p:nvPr>
            <p:ph idx="1"/>
          </p:nvPr>
        </p:nvSpPr>
        <p:spPr>
          <a:xfrm>
            <a:off x="5351164" y="586822"/>
            <a:ext cx="6002636" cy="1645920"/>
          </a:xfrm>
        </p:spPr>
        <p:txBody>
          <a:bodyPr anchor="ctr">
            <a:normAutofit/>
          </a:bodyPr>
          <a:lstStyle/>
          <a:p>
            <a:r>
              <a:rPr lang="en-US" sz="1400"/>
              <a:t>In addition to performing transformations on features that are highly skewed, it is often good practice to perform some type of scaling on numerical features. Applying a scaling to the data does not change the shape of each feature's distribution (such as 'capital-gain' or 'capital-loss'); however, normalization ensures that each feature is treated equally when applying supervised learners. Once scaling is applied, observing the data in its raw form will no longer have the same original meaning.</a:t>
            </a:r>
            <a:endParaRPr lang="en-IN" sz="1400"/>
          </a:p>
        </p:txBody>
      </p:sp>
      <p:pic>
        <p:nvPicPr>
          <p:cNvPr id="5" name="Picture 4">
            <a:extLst>
              <a:ext uri="{FF2B5EF4-FFF2-40B4-BE49-F238E27FC236}">
                <a16:creationId xmlns:a16="http://schemas.microsoft.com/office/drawing/2014/main" id="{FDE45A34-D17B-4BB5-84C5-A11BE043DF59}"/>
              </a:ext>
            </a:extLst>
          </p:cNvPr>
          <p:cNvPicPr>
            <a:picLocks noChangeAspect="1"/>
          </p:cNvPicPr>
          <p:nvPr/>
        </p:nvPicPr>
        <p:blipFill rotWithShape="1">
          <a:blip r:embed="rId2">
            <a:extLst>
              <a:ext uri="{28A0092B-C50C-407E-A947-70E740481C1C}">
                <a14:useLocalDpi xmlns:a14="http://schemas.microsoft.com/office/drawing/2010/main" val="0"/>
              </a:ext>
            </a:extLst>
          </a:blip>
          <a:srcRect l="5606" t="36551" r="18228" b="31651"/>
          <a:stretch/>
        </p:blipFill>
        <p:spPr>
          <a:xfrm>
            <a:off x="557784" y="3165047"/>
            <a:ext cx="11164824" cy="2621881"/>
          </a:xfrm>
          <a:prstGeom prst="rect">
            <a:avLst/>
          </a:prstGeom>
        </p:spPr>
      </p:pic>
    </p:spTree>
    <p:extLst>
      <p:ext uri="{BB962C8B-B14F-4D97-AF65-F5344CB8AC3E}">
        <p14:creationId xmlns:p14="http://schemas.microsoft.com/office/powerpoint/2010/main" val="299848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59077A-E1DD-445A-9F7E-21452710A346}"/>
              </a:ext>
            </a:extLst>
          </p:cNvPr>
          <p:cNvSpPr>
            <a:spLocks noGrp="1"/>
          </p:cNvSpPr>
          <p:nvPr>
            <p:ph type="title"/>
          </p:nvPr>
        </p:nvSpPr>
        <p:spPr>
          <a:xfrm>
            <a:off x="630936" y="630936"/>
            <a:ext cx="3599688" cy="1463040"/>
          </a:xfrm>
        </p:spPr>
        <p:txBody>
          <a:bodyPr anchor="ctr">
            <a:normAutofit/>
          </a:bodyPr>
          <a:lstStyle/>
          <a:p>
            <a:r>
              <a:rPr lang="en-IN" sz="4800" dirty="0">
                <a:solidFill>
                  <a:srgbClr val="FFFFFF"/>
                </a:solidFill>
              </a:rPr>
              <a:t>Metrics</a:t>
            </a:r>
          </a:p>
        </p:txBody>
      </p:sp>
      <p:sp>
        <p:nvSpPr>
          <p:cNvPr id="13"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2EEA16-5FB4-4D63-BE61-C4DE15E665A4}"/>
              </a:ext>
            </a:extLst>
          </p:cNvPr>
          <p:cNvSpPr>
            <a:spLocks noGrp="1"/>
          </p:cNvSpPr>
          <p:nvPr>
            <p:ph idx="1"/>
          </p:nvPr>
        </p:nvSpPr>
        <p:spPr>
          <a:xfrm>
            <a:off x="4352544" y="286327"/>
            <a:ext cx="7196328" cy="2893253"/>
          </a:xfrm>
        </p:spPr>
        <p:txBody>
          <a:bodyPr anchor="ctr">
            <a:noAutofit/>
          </a:bodyPr>
          <a:lstStyle/>
          <a:p>
            <a:r>
              <a:rPr lang="en-US" sz="1200" b="0" i="0" dirty="0">
                <a:solidFill>
                  <a:srgbClr val="FFFFFF"/>
                </a:solidFill>
                <a:effectLst/>
                <a:latin typeface="-apple-system"/>
              </a:rPr>
              <a:t>It would seem that using </a:t>
            </a:r>
            <a:r>
              <a:rPr lang="en-US" sz="1200" b="1" i="0" dirty="0">
                <a:solidFill>
                  <a:srgbClr val="FFFFFF"/>
                </a:solidFill>
                <a:effectLst/>
                <a:latin typeface="-apple-system"/>
              </a:rPr>
              <a:t>accuracy</a:t>
            </a:r>
            <a:r>
              <a:rPr lang="en-US" sz="1200" b="0" i="0" dirty="0">
                <a:solidFill>
                  <a:srgbClr val="FFFFFF"/>
                </a:solidFill>
                <a:effectLst/>
                <a:latin typeface="-apple-system"/>
              </a:rPr>
              <a:t> as a metric for evaluating a particular model's </a:t>
            </a:r>
            <a:r>
              <a:rPr lang="en-US" sz="1200" b="0" i="0" dirty="0" err="1">
                <a:solidFill>
                  <a:srgbClr val="FFFFFF"/>
                </a:solidFill>
                <a:effectLst/>
                <a:latin typeface="-apple-system"/>
              </a:rPr>
              <a:t>performace</a:t>
            </a:r>
            <a:r>
              <a:rPr lang="en-US" sz="1200" b="0" i="0" dirty="0">
                <a:solidFill>
                  <a:srgbClr val="FFFFFF"/>
                </a:solidFill>
                <a:effectLst/>
                <a:latin typeface="-apple-system"/>
              </a:rPr>
              <a:t> would be appropriate. Additionally, identifying someone that </a:t>
            </a:r>
            <a:r>
              <a:rPr lang="en-US" sz="1200" b="0" i="1" dirty="0">
                <a:solidFill>
                  <a:srgbClr val="FFFFFF"/>
                </a:solidFill>
                <a:effectLst/>
                <a:latin typeface="-apple-system"/>
              </a:rPr>
              <a:t>does not</a:t>
            </a:r>
            <a:r>
              <a:rPr lang="en-US" sz="1200" b="0" i="0" dirty="0">
                <a:solidFill>
                  <a:srgbClr val="FFFFFF"/>
                </a:solidFill>
                <a:effectLst/>
                <a:latin typeface="-apple-system"/>
              </a:rPr>
              <a:t> make more than $50,000 as someone who does would be detrimental to Charity, since they are looking to find individuals willing to donate. Therefore, a model's ability to precisely predict those that make more than $50,000 is </a:t>
            </a:r>
            <a:r>
              <a:rPr lang="en-US" sz="1200" b="0" i="1" dirty="0">
                <a:solidFill>
                  <a:srgbClr val="FFFFFF"/>
                </a:solidFill>
                <a:effectLst/>
                <a:latin typeface="-apple-system"/>
              </a:rPr>
              <a:t>more important</a:t>
            </a:r>
            <a:r>
              <a:rPr lang="en-US" sz="1200" b="0" i="0" dirty="0">
                <a:solidFill>
                  <a:srgbClr val="FFFFFF"/>
                </a:solidFill>
                <a:effectLst/>
                <a:latin typeface="-apple-system"/>
              </a:rPr>
              <a:t> than the model's ability to </a:t>
            </a:r>
            <a:r>
              <a:rPr lang="en-US" sz="1200" b="1" i="0" dirty="0">
                <a:solidFill>
                  <a:srgbClr val="FFFFFF"/>
                </a:solidFill>
                <a:effectLst/>
                <a:latin typeface="-apple-system"/>
              </a:rPr>
              <a:t>recall</a:t>
            </a:r>
            <a:r>
              <a:rPr lang="en-US" sz="1200" b="0" i="0" dirty="0">
                <a:solidFill>
                  <a:srgbClr val="FFFFFF"/>
                </a:solidFill>
                <a:effectLst/>
                <a:latin typeface="-apple-system"/>
              </a:rPr>
              <a:t> those individuals. We can use </a:t>
            </a:r>
            <a:r>
              <a:rPr lang="en-US" sz="1200" b="1" i="0" dirty="0">
                <a:solidFill>
                  <a:srgbClr val="FFFFFF"/>
                </a:solidFill>
                <a:effectLst/>
                <a:latin typeface="-apple-system"/>
              </a:rPr>
              <a:t>F-beta score</a:t>
            </a:r>
            <a:r>
              <a:rPr lang="en-US" sz="1200" b="0" i="0" dirty="0">
                <a:solidFill>
                  <a:srgbClr val="FFFFFF"/>
                </a:solidFill>
                <a:effectLst/>
                <a:latin typeface="-apple-system"/>
              </a:rPr>
              <a:t> as a metric that considers both precision and recall:</a:t>
            </a:r>
          </a:p>
          <a:p>
            <a:pPr marL="0" indent="0">
              <a:buNone/>
            </a:pPr>
            <a:r>
              <a:rPr lang="en-IN" sz="1200" dirty="0">
                <a:solidFill>
                  <a:srgbClr val="FFFFFF"/>
                </a:solidFill>
                <a:latin typeface="MJXc-TeX-math-I"/>
              </a:rPr>
              <a:t>			    </a:t>
            </a:r>
            <a:r>
              <a:rPr lang="en-IN" sz="1200" b="0" i="0" dirty="0">
                <a:solidFill>
                  <a:srgbClr val="FFFFFF"/>
                </a:solidFill>
                <a:effectLst/>
                <a:latin typeface="MJXc-TeX-math-I"/>
              </a:rPr>
              <a:t>F</a:t>
            </a:r>
            <a:r>
              <a:rPr lang="el-GR" sz="1200" b="0" i="0" dirty="0">
                <a:solidFill>
                  <a:srgbClr val="FFFFFF"/>
                </a:solidFill>
                <a:effectLst/>
                <a:latin typeface="MJXc-TeX-math-I"/>
              </a:rPr>
              <a:t>β</a:t>
            </a:r>
            <a:r>
              <a:rPr lang="en-IN" sz="1200" b="0" i="0" dirty="0">
                <a:solidFill>
                  <a:srgbClr val="FFFFFF"/>
                </a:solidFill>
                <a:effectLst/>
                <a:latin typeface="MJXc-TeX-math-I"/>
              </a:rPr>
              <a:t> </a:t>
            </a:r>
            <a:r>
              <a:rPr lang="el-GR" sz="1200" b="0" i="0" dirty="0">
                <a:solidFill>
                  <a:srgbClr val="FFFFFF"/>
                </a:solidFill>
                <a:effectLst/>
                <a:latin typeface="MJXc-TeX-main-R"/>
              </a:rPr>
              <a:t>=</a:t>
            </a:r>
            <a:r>
              <a:rPr lang="en-IN" sz="1200" b="0" i="0" dirty="0">
                <a:solidFill>
                  <a:srgbClr val="FFFFFF"/>
                </a:solidFill>
                <a:effectLst/>
                <a:latin typeface="MJXc-TeX-main-R"/>
              </a:rPr>
              <a:t> </a:t>
            </a:r>
            <a:r>
              <a:rPr lang="el-GR" sz="1200" b="0" i="0" dirty="0">
                <a:solidFill>
                  <a:srgbClr val="FFFFFF"/>
                </a:solidFill>
                <a:effectLst/>
                <a:latin typeface="MJXc-TeX-main-R"/>
              </a:rPr>
              <a:t>(1+</a:t>
            </a:r>
            <a:r>
              <a:rPr lang="el-GR" sz="1200" b="0" i="0" dirty="0">
                <a:solidFill>
                  <a:srgbClr val="FFFFFF"/>
                </a:solidFill>
                <a:effectLst/>
                <a:latin typeface="MJXc-TeX-math-I"/>
              </a:rPr>
              <a:t>β</a:t>
            </a:r>
            <a:r>
              <a:rPr lang="en-IN" sz="1200" b="0" i="0" dirty="0">
                <a:solidFill>
                  <a:srgbClr val="FFFFFF"/>
                </a:solidFill>
                <a:effectLst/>
                <a:latin typeface="MJXc-TeX-math-I"/>
              </a:rPr>
              <a:t>^</a:t>
            </a:r>
            <a:r>
              <a:rPr lang="el-GR" sz="1200" b="0" i="0" dirty="0">
                <a:solidFill>
                  <a:srgbClr val="FFFFFF"/>
                </a:solidFill>
                <a:effectLst/>
                <a:latin typeface="MJXc-TeX-main-R"/>
              </a:rPr>
              <a:t>2)</a:t>
            </a:r>
            <a:r>
              <a:rPr lang="en-IN" sz="1200" b="0" i="0" dirty="0">
                <a:solidFill>
                  <a:srgbClr val="FFFFFF"/>
                </a:solidFill>
                <a:effectLst/>
                <a:latin typeface="MJXc-TeX-main-R"/>
              </a:rPr>
              <a:t> </a:t>
            </a:r>
            <a:r>
              <a:rPr lang="el-GR" sz="1200" b="0" i="0" dirty="0">
                <a:solidFill>
                  <a:srgbClr val="FFFFFF"/>
                </a:solidFill>
                <a:effectLst/>
                <a:latin typeface="MJXc-TeX-main-R"/>
              </a:rPr>
              <a:t>⋅</a:t>
            </a:r>
            <a:r>
              <a:rPr lang="en-IN" sz="1200" b="0" i="0" dirty="0">
                <a:solidFill>
                  <a:srgbClr val="FFFFFF"/>
                </a:solidFill>
                <a:effectLst/>
                <a:latin typeface="MJXc-TeX-main-R"/>
              </a:rPr>
              <a:t>     </a:t>
            </a:r>
            <a:r>
              <a:rPr lang="en-IN" sz="1200" b="0" i="0" dirty="0">
                <a:solidFill>
                  <a:srgbClr val="FFFFFF"/>
                </a:solidFill>
                <a:effectLst/>
                <a:latin typeface="MJXc-TeX-math-I"/>
              </a:rPr>
              <a:t>precision </a:t>
            </a:r>
            <a:r>
              <a:rPr lang="en-IN" sz="1200" b="0" i="0" dirty="0">
                <a:solidFill>
                  <a:srgbClr val="FFFFFF"/>
                </a:solidFill>
                <a:effectLst/>
                <a:latin typeface="MJXc-TeX-main-R"/>
              </a:rPr>
              <a:t>⋅ </a:t>
            </a:r>
            <a:r>
              <a:rPr lang="en-IN" sz="1200" b="0" i="0" dirty="0">
                <a:solidFill>
                  <a:srgbClr val="FFFFFF"/>
                </a:solidFill>
                <a:effectLst/>
                <a:latin typeface="MJXc-TeX-math-I"/>
              </a:rPr>
              <a:t>recall</a:t>
            </a:r>
          </a:p>
          <a:p>
            <a:pPr marL="914400" lvl="2" indent="0">
              <a:buNone/>
            </a:pPr>
            <a:r>
              <a:rPr lang="en-IN" sz="1200" dirty="0">
                <a:solidFill>
                  <a:srgbClr val="FFFFFF"/>
                </a:solidFill>
                <a:latin typeface="MJXc-TeX-main-R"/>
              </a:rPr>
              <a:t>	 	                 	   -----------------------------</a:t>
            </a:r>
            <a:endParaRPr lang="en-IN" sz="1200" b="0" i="0" dirty="0">
              <a:solidFill>
                <a:srgbClr val="FFFFFF"/>
              </a:solidFill>
              <a:effectLst/>
              <a:latin typeface="MJXc-TeX-main-R"/>
            </a:endParaRPr>
          </a:p>
          <a:p>
            <a:pPr marL="0" indent="0">
              <a:buNone/>
            </a:pPr>
            <a:r>
              <a:rPr lang="en-IN" sz="1200" b="0" i="0" dirty="0">
                <a:solidFill>
                  <a:srgbClr val="FFFFFF"/>
                </a:solidFill>
                <a:effectLst/>
                <a:latin typeface="MJXc-TeX-main-R"/>
              </a:rPr>
              <a:t>                          			                              (</a:t>
            </a:r>
            <a:r>
              <a:rPr lang="el-GR" sz="1200" b="0" i="0" dirty="0">
                <a:solidFill>
                  <a:srgbClr val="FFFFFF"/>
                </a:solidFill>
                <a:effectLst/>
                <a:latin typeface="MJXc-TeX-math-I"/>
              </a:rPr>
              <a:t>β</a:t>
            </a:r>
            <a:r>
              <a:rPr lang="en-IN" sz="1200" dirty="0">
                <a:solidFill>
                  <a:srgbClr val="FFFFFF"/>
                </a:solidFill>
                <a:latin typeface="MJXc-TeX-main-R"/>
              </a:rPr>
              <a:t>^2</a:t>
            </a:r>
            <a:r>
              <a:rPr lang="el-GR" sz="1200" b="0" i="0" dirty="0">
                <a:solidFill>
                  <a:srgbClr val="FFFFFF"/>
                </a:solidFill>
                <a:effectLst/>
                <a:latin typeface="MJXc-TeX-main-R"/>
              </a:rPr>
              <a:t>⋅</a:t>
            </a:r>
            <a:r>
              <a:rPr lang="en-IN" sz="1200" b="0" i="0" dirty="0">
                <a:solidFill>
                  <a:srgbClr val="FFFFFF"/>
                </a:solidFill>
                <a:effectLst/>
                <a:latin typeface="MJXc-TeX-math-I"/>
              </a:rPr>
              <a:t>precision</a:t>
            </a:r>
            <a:r>
              <a:rPr lang="en-IN" sz="1200" b="0" i="0" dirty="0">
                <a:solidFill>
                  <a:srgbClr val="FFFFFF"/>
                </a:solidFill>
                <a:effectLst/>
                <a:latin typeface="MJXc-TeX-main-R"/>
              </a:rPr>
              <a:t>)+</a:t>
            </a:r>
            <a:r>
              <a:rPr lang="en-IN" sz="1200" b="0" i="0" dirty="0">
                <a:solidFill>
                  <a:srgbClr val="FFFFFF"/>
                </a:solidFill>
                <a:effectLst/>
                <a:latin typeface="MJXc-TeX-math-I"/>
              </a:rPr>
              <a:t>recall</a:t>
            </a:r>
          </a:p>
          <a:p>
            <a:pPr marL="0" indent="0">
              <a:buNone/>
            </a:pPr>
            <a:r>
              <a:rPr lang="en-IN" sz="1200" dirty="0">
                <a:solidFill>
                  <a:srgbClr val="FFFFFF"/>
                </a:solidFill>
              </a:rPr>
              <a:t>Naïve Predictor Performance</a:t>
            </a:r>
            <a:r>
              <a:rPr lang="en-IN" sz="1200" dirty="0">
                <a:solidFill>
                  <a:srgbClr val="FFFFFF"/>
                </a:solidFill>
                <a:latin typeface="MJXc-TeX-math-I"/>
              </a:rPr>
              <a:t>:</a:t>
            </a:r>
          </a:p>
          <a:p>
            <a:pPr marL="0" indent="0">
              <a:buNone/>
            </a:pPr>
            <a:br>
              <a:rPr lang="en-IN" sz="1200" dirty="0">
                <a:solidFill>
                  <a:srgbClr val="FFFFFF"/>
                </a:solidFill>
              </a:rPr>
            </a:br>
            <a:endParaRPr lang="en-US" sz="1200" b="0" i="0" dirty="0">
              <a:solidFill>
                <a:srgbClr val="FFFFFF"/>
              </a:solidFill>
              <a:effectLst/>
              <a:latin typeface="-apple-system"/>
            </a:endParaRPr>
          </a:p>
        </p:txBody>
      </p:sp>
      <p:pic>
        <p:nvPicPr>
          <p:cNvPr id="4" name="Picture 3">
            <a:extLst>
              <a:ext uri="{FF2B5EF4-FFF2-40B4-BE49-F238E27FC236}">
                <a16:creationId xmlns:a16="http://schemas.microsoft.com/office/drawing/2014/main" id="{AFA6DEF7-18EA-423F-897B-0E69ED45CD7A}"/>
              </a:ext>
            </a:extLst>
          </p:cNvPr>
          <p:cNvPicPr>
            <a:picLocks noChangeAspect="1"/>
          </p:cNvPicPr>
          <p:nvPr/>
        </p:nvPicPr>
        <p:blipFill>
          <a:blip r:embed="rId2"/>
          <a:stretch>
            <a:fillRect/>
          </a:stretch>
        </p:blipFill>
        <p:spPr>
          <a:xfrm>
            <a:off x="630936" y="3164417"/>
            <a:ext cx="10917936" cy="2893253"/>
          </a:xfrm>
          <a:prstGeom prst="rect">
            <a:avLst/>
          </a:prstGeom>
        </p:spPr>
      </p:pic>
    </p:spTree>
    <p:extLst>
      <p:ext uri="{BB962C8B-B14F-4D97-AF65-F5344CB8AC3E}">
        <p14:creationId xmlns:p14="http://schemas.microsoft.com/office/powerpoint/2010/main" val="344907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409AD5-56E6-4371-820A-6DFFF24BF3FB}"/>
              </a:ext>
            </a:extLst>
          </p:cNvPr>
          <p:cNvSpPr>
            <a:spLocks noGrp="1"/>
          </p:cNvSpPr>
          <p:nvPr>
            <p:ph type="title"/>
          </p:nvPr>
        </p:nvSpPr>
        <p:spPr>
          <a:xfrm>
            <a:off x="649270" y="506727"/>
            <a:ext cx="3885141" cy="1526741"/>
          </a:xfrm>
        </p:spPr>
        <p:txBody>
          <a:bodyPr>
            <a:normAutofit/>
          </a:bodyPr>
          <a:lstStyle/>
          <a:p>
            <a:pPr algn="r"/>
            <a:r>
              <a:rPr lang="en-US" sz="3000" b="1" i="0">
                <a:solidFill>
                  <a:schemeClr val="bg1"/>
                </a:solidFill>
                <a:effectLst/>
                <a:latin typeface="-apple-system"/>
              </a:rPr>
              <a:t>Creating a Training and Predicting Pipeline</a:t>
            </a:r>
            <a:endParaRPr lang="en-IN" sz="3000">
              <a:solidFill>
                <a:schemeClr val="bg1"/>
              </a:solidFill>
            </a:endParaRPr>
          </a:p>
        </p:txBody>
      </p:sp>
      <p:cxnSp>
        <p:nvCxnSpPr>
          <p:cNvPr id="14" name="Straight Connector 1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21C32C-35F8-4DA5-AD4A-736FF11C6EA3}"/>
              </a:ext>
            </a:extLst>
          </p:cNvPr>
          <p:cNvSpPr>
            <a:spLocks noGrp="1"/>
          </p:cNvSpPr>
          <p:nvPr>
            <p:ph idx="1"/>
          </p:nvPr>
        </p:nvSpPr>
        <p:spPr>
          <a:xfrm>
            <a:off x="4945336" y="506727"/>
            <a:ext cx="6609921" cy="1526741"/>
          </a:xfrm>
        </p:spPr>
        <p:txBody>
          <a:bodyPr anchor="ctr">
            <a:normAutofit/>
          </a:bodyPr>
          <a:lstStyle/>
          <a:p>
            <a:r>
              <a:rPr lang="en-US" sz="2000" b="0" i="0">
                <a:solidFill>
                  <a:schemeClr val="bg1"/>
                </a:solidFill>
                <a:effectLst/>
                <a:latin typeface="-apple-system"/>
              </a:rPr>
              <a:t>To properly evaluate the performance of each model we've chosen, it's important that we create a training and predicting pipeline that allows to quickly and effectively train models using various sizes of training data and perform predictions on the testing data.</a:t>
            </a:r>
          </a:p>
        </p:txBody>
      </p:sp>
      <p:pic>
        <p:nvPicPr>
          <p:cNvPr id="7" name="Picture 6">
            <a:extLst>
              <a:ext uri="{FF2B5EF4-FFF2-40B4-BE49-F238E27FC236}">
                <a16:creationId xmlns:a16="http://schemas.microsoft.com/office/drawing/2014/main" id="{292D3847-656F-4C06-8185-63A0EB32D9D3}"/>
              </a:ext>
            </a:extLst>
          </p:cNvPr>
          <p:cNvPicPr>
            <a:picLocks noChangeAspect="1"/>
          </p:cNvPicPr>
          <p:nvPr/>
        </p:nvPicPr>
        <p:blipFill rotWithShape="1">
          <a:blip r:embed="rId2">
            <a:extLst>
              <a:ext uri="{28A0092B-C50C-407E-A947-70E740481C1C}">
                <a14:useLocalDpi xmlns:a14="http://schemas.microsoft.com/office/drawing/2010/main" val="0"/>
              </a:ext>
            </a:extLst>
          </a:blip>
          <a:srcRect l="4733" t="61877" r="56384" b="6796"/>
          <a:stretch/>
        </p:blipFill>
        <p:spPr>
          <a:xfrm>
            <a:off x="393308" y="3154178"/>
            <a:ext cx="5559480" cy="2519509"/>
          </a:xfrm>
          <a:prstGeom prst="rect">
            <a:avLst/>
          </a:prstGeom>
        </p:spPr>
      </p:pic>
      <p:pic>
        <p:nvPicPr>
          <p:cNvPr id="5" name="Picture 4">
            <a:extLst>
              <a:ext uri="{FF2B5EF4-FFF2-40B4-BE49-F238E27FC236}">
                <a16:creationId xmlns:a16="http://schemas.microsoft.com/office/drawing/2014/main" id="{379F3D28-8B2C-4768-AC01-7C5E2055DE68}"/>
              </a:ext>
            </a:extLst>
          </p:cNvPr>
          <p:cNvPicPr>
            <a:picLocks noChangeAspect="1"/>
          </p:cNvPicPr>
          <p:nvPr/>
        </p:nvPicPr>
        <p:blipFill rotWithShape="1">
          <a:blip r:embed="rId2">
            <a:extLst>
              <a:ext uri="{28A0092B-C50C-407E-A947-70E740481C1C}">
                <a14:useLocalDpi xmlns:a14="http://schemas.microsoft.com/office/drawing/2010/main" val="0"/>
              </a:ext>
            </a:extLst>
          </a:blip>
          <a:srcRect l="4805" t="14757" r="59952" b="38252"/>
          <a:stretch/>
        </p:blipFill>
        <p:spPr>
          <a:xfrm>
            <a:off x="6525874" y="2527997"/>
            <a:ext cx="4998678" cy="3749040"/>
          </a:xfrm>
          <a:prstGeom prst="rect">
            <a:avLst/>
          </a:prstGeom>
        </p:spPr>
      </p:pic>
    </p:spTree>
    <p:extLst>
      <p:ext uri="{BB962C8B-B14F-4D97-AF65-F5344CB8AC3E}">
        <p14:creationId xmlns:p14="http://schemas.microsoft.com/office/powerpoint/2010/main" val="49187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8E1CEE-3DDE-4CCA-ACAC-6D2F2E60E323}"/>
              </a:ext>
            </a:extLst>
          </p:cNvPr>
          <p:cNvSpPr>
            <a:spLocks noGrp="1"/>
          </p:cNvSpPr>
          <p:nvPr>
            <p:ph type="title"/>
          </p:nvPr>
        </p:nvSpPr>
        <p:spPr>
          <a:xfrm>
            <a:off x="1046746" y="586822"/>
            <a:ext cx="3560252" cy="1645920"/>
          </a:xfrm>
        </p:spPr>
        <p:txBody>
          <a:bodyPr>
            <a:normAutofit/>
          </a:bodyPr>
          <a:lstStyle/>
          <a:p>
            <a:r>
              <a:rPr lang="en-IN" sz="3200"/>
              <a:t>Model Evaluation</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F77A5B1-D83F-4B02-8EFF-3C854F1DB883}"/>
              </a:ext>
            </a:extLst>
          </p:cNvPr>
          <p:cNvSpPr>
            <a:spLocks noGrp="1"/>
          </p:cNvSpPr>
          <p:nvPr>
            <p:ph idx="1"/>
          </p:nvPr>
        </p:nvSpPr>
        <p:spPr>
          <a:xfrm>
            <a:off x="5351164" y="586822"/>
            <a:ext cx="6002636" cy="1645920"/>
          </a:xfrm>
        </p:spPr>
        <p:txBody>
          <a:bodyPr anchor="ctr">
            <a:normAutofit/>
          </a:bodyPr>
          <a:lstStyle/>
          <a:p>
            <a:r>
              <a:rPr lang="en-US" sz="1800">
                <a:effectLst/>
                <a:latin typeface="var(--jp-content-font-family)"/>
              </a:rPr>
              <a:t>Let's train and test the models on training sets of different sizes to see how it affects their runtime and predictive performance (both on the test, and training sets).</a:t>
            </a:r>
          </a:p>
        </p:txBody>
      </p:sp>
      <p:pic>
        <p:nvPicPr>
          <p:cNvPr id="5" name="Picture 4">
            <a:extLst>
              <a:ext uri="{FF2B5EF4-FFF2-40B4-BE49-F238E27FC236}">
                <a16:creationId xmlns:a16="http://schemas.microsoft.com/office/drawing/2014/main" id="{5BD56B82-E524-4864-ACAE-C7149A167C88}"/>
              </a:ext>
            </a:extLst>
          </p:cNvPr>
          <p:cNvPicPr>
            <a:picLocks noChangeAspect="1"/>
          </p:cNvPicPr>
          <p:nvPr/>
        </p:nvPicPr>
        <p:blipFill rotWithShape="1">
          <a:blip r:embed="rId2">
            <a:extLst>
              <a:ext uri="{28A0092B-C50C-407E-A947-70E740481C1C}">
                <a14:useLocalDpi xmlns:a14="http://schemas.microsoft.com/office/drawing/2010/main" val="0"/>
              </a:ext>
            </a:extLst>
          </a:blip>
          <a:srcRect l="6263" t="18123" r="31188" b="30615"/>
          <a:stretch/>
        </p:blipFill>
        <p:spPr>
          <a:xfrm>
            <a:off x="2361577" y="2734056"/>
            <a:ext cx="7557238" cy="3483864"/>
          </a:xfrm>
          <a:prstGeom prst="rect">
            <a:avLst/>
          </a:prstGeom>
        </p:spPr>
      </p:pic>
    </p:spTree>
    <p:extLst>
      <p:ext uri="{BB962C8B-B14F-4D97-AF65-F5344CB8AC3E}">
        <p14:creationId xmlns:p14="http://schemas.microsoft.com/office/powerpoint/2010/main" val="2012853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E256B35B-121D-418E-9FD7-D27CAFA50F8F}"/>
              </a:ext>
            </a:extLst>
          </p:cNvPr>
          <p:cNvSpPr>
            <a:spLocks noGrp="1"/>
          </p:cNvSpPr>
          <p:nvPr>
            <p:ph idx="1"/>
          </p:nvPr>
        </p:nvSpPr>
        <p:spPr>
          <a:xfrm>
            <a:off x="692727" y="2493817"/>
            <a:ext cx="3959126" cy="3683145"/>
          </a:xfrm>
        </p:spPr>
        <p:txBody>
          <a:bodyPr>
            <a:normAutofit/>
          </a:bodyPr>
          <a:lstStyle/>
          <a:p>
            <a:pPr marL="0" indent="0">
              <a:spcBef>
                <a:spcPts val="0"/>
              </a:spcBef>
              <a:spcAft>
                <a:spcPts val="600"/>
              </a:spcAft>
              <a:buNone/>
            </a:pPr>
            <a:r>
              <a:rPr lang="en-IN" sz="1200" dirty="0" err="1"/>
              <a:t>DecisionTreeClassifier</a:t>
            </a:r>
            <a:r>
              <a:rPr lang="en-IN" sz="1200" dirty="0"/>
              <a:t> trained on 362 samples</a:t>
            </a:r>
          </a:p>
          <a:p>
            <a:pPr marL="0" indent="0">
              <a:spcBef>
                <a:spcPts val="0"/>
              </a:spcBef>
              <a:spcAft>
                <a:spcPts val="600"/>
              </a:spcAft>
              <a:buNone/>
            </a:pPr>
            <a:r>
              <a:rPr lang="en-IN" sz="1200" dirty="0" err="1"/>
              <a:t>DecisionTreeClassifier</a:t>
            </a:r>
            <a:r>
              <a:rPr lang="en-IN" sz="1200" dirty="0"/>
              <a:t> trained on 3618 samples</a:t>
            </a:r>
          </a:p>
          <a:p>
            <a:pPr marL="0" indent="0">
              <a:spcBef>
                <a:spcPts val="0"/>
              </a:spcBef>
              <a:spcAft>
                <a:spcPts val="600"/>
              </a:spcAft>
              <a:buNone/>
            </a:pPr>
            <a:r>
              <a:rPr lang="en-IN" sz="1200" dirty="0" err="1"/>
              <a:t>DecisionTreeClassifier</a:t>
            </a:r>
            <a:r>
              <a:rPr lang="en-IN" sz="1200" dirty="0"/>
              <a:t> trained on 36177 samples</a:t>
            </a:r>
          </a:p>
          <a:p>
            <a:pPr marL="0" indent="0">
              <a:spcBef>
                <a:spcPts val="0"/>
              </a:spcBef>
              <a:spcAft>
                <a:spcPts val="600"/>
              </a:spcAft>
              <a:buNone/>
            </a:pPr>
            <a:r>
              <a:rPr lang="en-IN" sz="1200" dirty="0"/>
              <a:t>SVC trained on 362 samples</a:t>
            </a:r>
          </a:p>
          <a:p>
            <a:pPr marL="0" indent="0">
              <a:spcBef>
                <a:spcPts val="0"/>
              </a:spcBef>
              <a:spcAft>
                <a:spcPts val="600"/>
              </a:spcAft>
              <a:buNone/>
            </a:pPr>
            <a:r>
              <a:rPr lang="en-IN" sz="1200" dirty="0"/>
              <a:t>SVC trained on 3618 samples</a:t>
            </a:r>
          </a:p>
          <a:p>
            <a:pPr marL="0" indent="0">
              <a:spcBef>
                <a:spcPts val="0"/>
              </a:spcBef>
              <a:spcAft>
                <a:spcPts val="600"/>
              </a:spcAft>
              <a:buNone/>
            </a:pPr>
            <a:r>
              <a:rPr lang="en-IN" sz="1200" dirty="0"/>
              <a:t>SVC trained on 36177 samples</a:t>
            </a:r>
          </a:p>
          <a:p>
            <a:pPr marL="0" indent="0">
              <a:spcBef>
                <a:spcPts val="0"/>
              </a:spcBef>
              <a:spcAft>
                <a:spcPts val="600"/>
              </a:spcAft>
              <a:buNone/>
            </a:pPr>
            <a:r>
              <a:rPr lang="en-IN" sz="1200" dirty="0" err="1"/>
              <a:t>AdaBoostClassifier</a:t>
            </a:r>
            <a:r>
              <a:rPr lang="en-IN" sz="1200" dirty="0"/>
              <a:t> trained on 362 samples</a:t>
            </a:r>
          </a:p>
          <a:p>
            <a:pPr marL="0" indent="0">
              <a:spcBef>
                <a:spcPts val="0"/>
              </a:spcBef>
              <a:spcAft>
                <a:spcPts val="600"/>
              </a:spcAft>
              <a:buNone/>
            </a:pPr>
            <a:r>
              <a:rPr lang="en-IN" sz="1200" dirty="0" err="1"/>
              <a:t>AdaBoostClassifier</a:t>
            </a:r>
            <a:r>
              <a:rPr lang="en-IN" sz="1200" dirty="0"/>
              <a:t> trained on 3618 samples</a:t>
            </a:r>
          </a:p>
          <a:p>
            <a:pPr marL="0" indent="0">
              <a:spcBef>
                <a:spcPts val="0"/>
              </a:spcBef>
              <a:spcAft>
                <a:spcPts val="600"/>
              </a:spcAft>
              <a:buNone/>
            </a:pPr>
            <a:r>
              <a:rPr lang="en-IN" sz="1200" dirty="0" err="1"/>
              <a:t>AdaBoostClassifier</a:t>
            </a:r>
            <a:r>
              <a:rPr lang="en-IN" sz="1200" dirty="0"/>
              <a:t> trained on 36177 samples</a:t>
            </a:r>
          </a:p>
        </p:txBody>
      </p:sp>
      <p:grpSp>
        <p:nvGrpSpPr>
          <p:cNvPr id="22"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80A0234C-B84C-4916-BA19-309323376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322" y="852406"/>
            <a:ext cx="6424854" cy="5477945"/>
          </a:xfrm>
          <a:prstGeom prst="rect">
            <a:avLst/>
          </a:prstGeom>
        </p:spPr>
      </p:pic>
      <p:grpSp>
        <p:nvGrpSpPr>
          <p:cNvPr id="19"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45809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23A32-4BC7-438B-AD7D-7E457BC71342}"/>
              </a:ext>
            </a:extLst>
          </p:cNvPr>
          <p:cNvSpPr>
            <a:spLocks noGrp="1"/>
          </p:cNvSpPr>
          <p:nvPr>
            <p:ph idx="1"/>
          </p:nvPr>
        </p:nvSpPr>
        <p:spPr>
          <a:xfrm>
            <a:off x="838200" y="449586"/>
            <a:ext cx="10515600" cy="4351338"/>
          </a:xfrm>
        </p:spPr>
        <p:txBody>
          <a:bodyPr>
            <a:normAutofit/>
          </a:bodyPr>
          <a:lstStyle/>
          <a:p>
            <a:r>
              <a:rPr lang="en-US" sz="1600" b="0" i="0" dirty="0">
                <a:effectLst/>
                <a:latin typeface="-apple-system"/>
              </a:rPr>
              <a:t>We can also print out the values in the visualizations above to examine the results in more detail</a:t>
            </a:r>
            <a:endParaRPr lang="en-IN" sz="1600" dirty="0"/>
          </a:p>
        </p:txBody>
      </p:sp>
      <p:pic>
        <p:nvPicPr>
          <p:cNvPr id="4" name="Picture 3">
            <a:extLst>
              <a:ext uri="{FF2B5EF4-FFF2-40B4-BE49-F238E27FC236}">
                <a16:creationId xmlns:a16="http://schemas.microsoft.com/office/drawing/2014/main" id="{8D25DEDC-6D02-4FCB-AA56-FE547762E6FF}"/>
              </a:ext>
            </a:extLst>
          </p:cNvPr>
          <p:cNvPicPr>
            <a:picLocks noChangeAspect="1"/>
          </p:cNvPicPr>
          <p:nvPr/>
        </p:nvPicPr>
        <p:blipFill rotWithShape="1">
          <a:blip r:embed="rId2">
            <a:extLst>
              <a:ext uri="{28A0092B-C50C-407E-A947-70E740481C1C}">
                <a14:useLocalDpi xmlns:a14="http://schemas.microsoft.com/office/drawing/2010/main" val="0"/>
              </a:ext>
            </a:extLst>
          </a:blip>
          <a:srcRect l="5462" t="13980" r="33446" b="75923"/>
          <a:stretch/>
        </p:blipFill>
        <p:spPr>
          <a:xfrm>
            <a:off x="700714" y="1039323"/>
            <a:ext cx="10790572" cy="1003177"/>
          </a:xfrm>
          <a:prstGeom prst="rect">
            <a:avLst/>
          </a:prstGeom>
        </p:spPr>
      </p:pic>
      <p:pic>
        <p:nvPicPr>
          <p:cNvPr id="6" name="Picture 5">
            <a:extLst>
              <a:ext uri="{FF2B5EF4-FFF2-40B4-BE49-F238E27FC236}">
                <a16:creationId xmlns:a16="http://schemas.microsoft.com/office/drawing/2014/main" id="{40A6238E-6CBE-4781-A122-717B78C55B82}"/>
              </a:ext>
            </a:extLst>
          </p:cNvPr>
          <p:cNvPicPr>
            <a:picLocks noChangeAspect="1"/>
          </p:cNvPicPr>
          <p:nvPr/>
        </p:nvPicPr>
        <p:blipFill rotWithShape="1">
          <a:blip r:embed="rId2">
            <a:extLst>
              <a:ext uri="{28A0092B-C50C-407E-A947-70E740481C1C}">
                <a14:useLocalDpi xmlns:a14="http://schemas.microsoft.com/office/drawing/2010/main" val="0"/>
              </a:ext>
            </a:extLst>
          </a:blip>
          <a:srcRect l="5461" t="24703" r="77865" b="52233"/>
          <a:stretch/>
        </p:blipFill>
        <p:spPr>
          <a:xfrm>
            <a:off x="746916" y="2625254"/>
            <a:ext cx="3457371" cy="2689931"/>
          </a:xfrm>
          <a:prstGeom prst="rect">
            <a:avLst/>
          </a:prstGeom>
        </p:spPr>
      </p:pic>
      <p:pic>
        <p:nvPicPr>
          <p:cNvPr id="8" name="Picture 7">
            <a:extLst>
              <a:ext uri="{FF2B5EF4-FFF2-40B4-BE49-F238E27FC236}">
                <a16:creationId xmlns:a16="http://schemas.microsoft.com/office/drawing/2014/main" id="{66520F64-C356-4F58-9741-E20E0A0B0DE2}"/>
              </a:ext>
            </a:extLst>
          </p:cNvPr>
          <p:cNvPicPr>
            <a:picLocks noChangeAspect="1"/>
          </p:cNvPicPr>
          <p:nvPr/>
        </p:nvPicPr>
        <p:blipFill rotWithShape="1">
          <a:blip r:embed="rId2">
            <a:extLst>
              <a:ext uri="{28A0092B-C50C-407E-A947-70E740481C1C}">
                <a14:useLocalDpi xmlns:a14="http://schemas.microsoft.com/office/drawing/2010/main" val="0"/>
              </a:ext>
            </a:extLst>
          </a:blip>
          <a:srcRect l="5461" t="47767" r="77864" b="28543"/>
          <a:stretch/>
        </p:blipFill>
        <p:spPr>
          <a:xfrm>
            <a:off x="4412955" y="2625255"/>
            <a:ext cx="3366089" cy="2689931"/>
          </a:xfrm>
          <a:prstGeom prst="rect">
            <a:avLst/>
          </a:prstGeom>
        </p:spPr>
      </p:pic>
      <p:pic>
        <p:nvPicPr>
          <p:cNvPr id="10" name="Picture 9">
            <a:extLst>
              <a:ext uri="{FF2B5EF4-FFF2-40B4-BE49-F238E27FC236}">
                <a16:creationId xmlns:a16="http://schemas.microsoft.com/office/drawing/2014/main" id="{8F0F865B-AB25-42F1-92B7-360AFA102BAB}"/>
              </a:ext>
            </a:extLst>
          </p:cNvPr>
          <p:cNvPicPr>
            <a:picLocks noChangeAspect="1"/>
          </p:cNvPicPr>
          <p:nvPr/>
        </p:nvPicPr>
        <p:blipFill rotWithShape="1">
          <a:blip r:embed="rId2">
            <a:extLst>
              <a:ext uri="{28A0092B-C50C-407E-A947-70E740481C1C}">
                <a14:useLocalDpi xmlns:a14="http://schemas.microsoft.com/office/drawing/2010/main" val="0"/>
              </a:ext>
            </a:extLst>
          </a:blip>
          <a:srcRect l="5461" t="71456" r="77864" b="4854"/>
          <a:stretch/>
        </p:blipFill>
        <p:spPr>
          <a:xfrm>
            <a:off x="7987712" y="2632237"/>
            <a:ext cx="3366088" cy="2689931"/>
          </a:xfrm>
          <a:prstGeom prst="rect">
            <a:avLst/>
          </a:prstGeom>
        </p:spPr>
      </p:pic>
    </p:spTree>
    <p:extLst>
      <p:ext uri="{BB962C8B-B14F-4D97-AF65-F5344CB8AC3E}">
        <p14:creationId xmlns:p14="http://schemas.microsoft.com/office/powerpoint/2010/main" val="3894315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4">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EB189E-DDC8-495B-AA20-08A54AE30E1F}"/>
              </a:ext>
            </a:extLst>
          </p:cNvPr>
          <p:cNvSpPr>
            <a:spLocks noGrp="1"/>
          </p:cNvSpPr>
          <p:nvPr>
            <p:ph idx="1"/>
          </p:nvPr>
        </p:nvSpPr>
        <p:spPr>
          <a:xfrm>
            <a:off x="4594613" y="381000"/>
            <a:ext cx="6966451" cy="1968373"/>
          </a:xfrm>
        </p:spPr>
        <p:txBody>
          <a:bodyPr anchor="ctr">
            <a:normAutofit/>
          </a:bodyPr>
          <a:lstStyle/>
          <a:p>
            <a:r>
              <a:rPr lang="en-US" sz="2200" b="0" i="0">
                <a:effectLst/>
                <a:latin typeface="-apple-system"/>
              </a:rPr>
              <a:t>And visualize the confusion matrix for the results.</a:t>
            </a:r>
            <a:endParaRPr lang="en-IN" sz="2200"/>
          </a:p>
        </p:txBody>
      </p:sp>
      <p:pic>
        <p:nvPicPr>
          <p:cNvPr id="10" name="Picture 9">
            <a:extLst>
              <a:ext uri="{FF2B5EF4-FFF2-40B4-BE49-F238E27FC236}">
                <a16:creationId xmlns:a16="http://schemas.microsoft.com/office/drawing/2014/main" id="{CB10C161-BA61-41D9-97EE-A8073D6CD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415" y="3444397"/>
            <a:ext cx="2843784" cy="2601569"/>
          </a:xfrm>
          <a:prstGeom prst="rect">
            <a:avLst/>
          </a:prstGeom>
        </p:spPr>
      </p:pic>
      <p:pic>
        <p:nvPicPr>
          <p:cNvPr id="8" name="Picture 7">
            <a:extLst>
              <a:ext uri="{FF2B5EF4-FFF2-40B4-BE49-F238E27FC236}">
                <a16:creationId xmlns:a16="http://schemas.microsoft.com/office/drawing/2014/main" id="{376CD27E-9830-4D03-8AEB-EEBC9681F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4613" y="3432411"/>
            <a:ext cx="2843784" cy="2601569"/>
          </a:xfrm>
          <a:prstGeom prst="rect">
            <a:avLst/>
          </a:prstGeom>
        </p:spPr>
      </p:pic>
      <p:pic>
        <p:nvPicPr>
          <p:cNvPr id="6" name="Picture 5">
            <a:extLst>
              <a:ext uri="{FF2B5EF4-FFF2-40B4-BE49-F238E27FC236}">
                <a16:creationId xmlns:a16="http://schemas.microsoft.com/office/drawing/2014/main" id="{B2EC0F69-68E7-4FE4-8D35-4E7C89895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7250" y="3302902"/>
            <a:ext cx="2843784" cy="2601569"/>
          </a:xfrm>
          <a:prstGeom prst="rect">
            <a:avLst/>
          </a:prstGeom>
        </p:spPr>
      </p:pic>
      <p:pic>
        <p:nvPicPr>
          <p:cNvPr id="4" name="Picture 3">
            <a:extLst>
              <a:ext uri="{FF2B5EF4-FFF2-40B4-BE49-F238E27FC236}">
                <a16:creationId xmlns:a16="http://schemas.microsoft.com/office/drawing/2014/main" id="{FEFF3D12-6B32-40BC-BCA3-70F0592CE01F}"/>
              </a:ext>
            </a:extLst>
          </p:cNvPr>
          <p:cNvPicPr>
            <a:picLocks noChangeAspect="1"/>
          </p:cNvPicPr>
          <p:nvPr/>
        </p:nvPicPr>
        <p:blipFill rotWithShape="1">
          <a:blip r:embed="rId5">
            <a:extLst>
              <a:ext uri="{28A0092B-C50C-407E-A947-70E740481C1C}">
                <a14:useLocalDpi xmlns:a14="http://schemas.microsoft.com/office/drawing/2010/main" val="0"/>
              </a:ext>
            </a:extLst>
          </a:blip>
          <a:srcRect l="5752" t="14239" r="38179" b="56376"/>
          <a:stretch/>
        </p:blipFill>
        <p:spPr>
          <a:xfrm>
            <a:off x="166070" y="381000"/>
            <a:ext cx="4073606" cy="2251364"/>
          </a:xfrm>
          <a:prstGeom prst="rect">
            <a:avLst/>
          </a:prstGeom>
        </p:spPr>
      </p:pic>
    </p:spTree>
    <p:extLst>
      <p:ext uri="{BB962C8B-B14F-4D97-AF65-F5344CB8AC3E}">
        <p14:creationId xmlns:p14="http://schemas.microsoft.com/office/powerpoint/2010/main" val="1187323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B93002-AA0A-4344-A86B-591E2E634AB4}"/>
              </a:ext>
            </a:extLst>
          </p:cNvPr>
          <p:cNvSpPr>
            <a:spLocks noGrp="1"/>
          </p:cNvSpPr>
          <p:nvPr>
            <p:ph type="title"/>
          </p:nvPr>
        </p:nvSpPr>
        <p:spPr>
          <a:xfrm>
            <a:off x="643467" y="321734"/>
            <a:ext cx="10905066" cy="1135737"/>
          </a:xfrm>
        </p:spPr>
        <p:txBody>
          <a:bodyPr>
            <a:normAutofit/>
          </a:bodyPr>
          <a:lstStyle/>
          <a:p>
            <a:r>
              <a:rPr lang="en-IN" sz="3600"/>
              <a:t>The Best Model</a:t>
            </a:r>
          </a:p>
        </p:txBody>
      </p:sp>
      <p:sp>
        <p:nvSpPr>
          <p:cNvPr id="3" name="Content Placeholder 2">
            <a:extLst>
              <a:ext uri="{FF2B5EF4-FFF2-40B4-BE49-F238E27FC236}">
                <a16:creationId xmlns:a16="http://schemas.microsoft.com/office/drawing/2014/main" id="{3D5397A3-FF67-447D-9EA4-BF8E9747F84C}"/>
              </a:ext>
            </a:extLst>
          </p:cNvPr>
          <p:cNvSpPr>
            <a:spLocks noGrp="1"/>
          </p:cNvSpPr>
          <p:nvPr>
            <p:ph idx="1"/>
          </p:nvPr>
        </p:nvSpPr>
        <p:spPr>
          <a:xfrm>
            <a:off x="643467" y="1782981"/>
            <a:ext cx="10905066" cy="4393982"/>
          </a:xfrm>
        </p:spPr>
        <p:txBody>
          <a:bodyPr>
            <a:normAutofit/>
          </a:bodyPr>
          <a:lstStyle/>
          <a:p>
            <a:r>
              <a:rPr lang="en-US" sz="2000" b="0" i="0">
                <a:effectLst/>
                <a:latin typeface="-apple-system"/>
              </a:rPr>
              <a:t>Looking at the results above, out of the three models, </a:t>
            </a:r>
            <a:r>
              <a:rPr lang="en-US" sz="2000" b="1" i="0">
                <a:effectLst/>
                <a:latin typeface="-apple-system"/>
              </a:rPr>
              <a:t>AdaBoost</a:t>
            </a:r>
            <a:r>
              <a:rPr lang="en-US" sz="2000" b="0" i="0">
                <a:effectLst/>
                <a:latin typeface="-apple-system"/>
              </a:rPr>
              <a:t> is the most appropriate for our task.</a:t>
            </a:r>
          </a:p>
          <a:p>
            <a:r>
              <a:rPr lang="en-US" sz="2000" b="0" i="0">
                <a:effectLst/>
                <a:latin typeface="-apple-system"/>
              </a:rPr>
              <a:t>First and foremost, it is the classifier that performs the best on the testing data, in terms of both the </a:t>
            </a:r>
            <a:r>
              <a:rPr lang="en-US" sz="2000" b="0" i="1">
                <a:effectLst/>
                <a:latin typeface="-apple-system"/>
              </a:rPr>
              <a:t>accuracy</a:t>
            </a:r>
            <a:r>
              <a:rPr lang="en-US" sz="2000" b="0" i="0">
                <a:effectLst/>
                <a:latin typeface="-apple-system"/>
              </a:rPr>
              <a:t> and </a:t>
            </a:r>
            <a:r>
              <a:rPr lang="en-US" sz="2000" b="0" i="1">
                <a:effectLst/>
                <a:latin typeface="-apple-system"/>
              </a:rPr>
              <a:t>f-score</a:t>
            </a:r>
            <a:r>
              <a:rPr lang="en-US" sz="2000" b="0" i="0">
                <a:effectLst/>
                <a:latin typeface="-apple-system"/>
              </a:rPr>
              <a:t>. It also takes reasonably low time to train on the full dataset, which is just a fraction of the 120 seconds taken by SVM, the next best classifier to train on the full training set. So it should scale well even if we have more data.</a:t>
            </a:r>
          </a:p>
          <a:p>
            <a:r>
              <a:rPr lang="en-US" sz="2000" b="0" i="0">
                <a:effectLst/>
                <a:latin typeface="-apple-system"/>
              </a:rPr>
              <a:t>By default, Ada-boost uses a decision stump i.e. a decision tree of depth 1 as its base classifier, which can handle categorical and numerical data.</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90719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58614-0CDE-41B7-B858-8B639828EFB3}"/>
              </a:ext>
            </a:extLst>
          </p:cNvPr>
          <p:cNvSpPr>
            <a:spLocks noGrp="1"/>
          </p:cNvSpPr>
          <p:nvPr>
            <p:ph type="title"/>
          </p:nvPr>
        </p:nvSpPr>
        <p:spPr>
          <a:xfrm>
            <a:off x="686834" y="1153572"/>
            <a:ext cx="3200400" cy="4461163"/>
          </a:xfrm>
        </p:spPr>
        <p:txBody>
          <a:bodyPr>
            <a:normAutofit/>
          </a:bodyPr>
          <a:lstStyle/>
          <a:p>
            <a:r>
              <a:rPr lang="en-US" b="0" i="0" dirty="0">
                <a:solidFill>
                  <a:srgbClr val="FFFFFF"/>
                </a:solidFill>
                <a:effectLst/>
                <a:latin typeface="Roboto" panose="020B0604020202020204" pitchFamily="2" charset="0"/>
              </a:rPr>
              <a:t>But how does </a:t>
            </a:r>
            <a:r>
              <a:rPr lang="en-US" b="0" i="0" dirty="0" err="1">
                <a:solidFill>
                  <a:srgbClr val="FFFFFF"/>
                </a:solidFill>
                <a:effectLst/>
                <a:latin typeface="Roboto" panose="020B0604020202020204" pitchFamily="2" charset="0"/>
              </a:rPr>
              <a:t>Adaboost</a:t>
            </a:r>
            <a:r>
              <a:rPr lang="en-US" b="0" i="0" dirty="0">
                <a:solidFill>
                  <a:srgbClr val="FFFFFF"/>
                </a:solidFill>
                <a:effectLst/>
                <a:latin typeface="Roboto" panose="020B0604020202020204" pitchFamily="2" charset="0"/>
              </a:rPr>
              <a:t> work?</a:t>
            </a:r>
            <a:br>
              <a:rPr lang="en-US" b="0" i="0" dirty="0">
                <a:solidFill>
                  <a:srgbClr val="FFFFFF"/>
                </a:solidFill>
                <a:effectLst/>
                <a:latin typeface="Roboto" panose="020B0604020202020204" pitchFamily="2" charset="0"/>
              </a:rPr>
            </a:br>
            <a:endParaRPr lang="en-IN"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54B200A-EAA3-447C-BB1C-79919E275F03}"/>
              </a:ext>
            </a:extLst>
          </p:cNvPr>
          <p:cNvSpPr>
            <a:spLocks noGrp="1"/>
          </p:cNvSpPr>
          <p:nvPr>
            <p:ph idx="1"/>
          </p:nvPr>
        </p:nvSpPr>
        <p:spPr>
          <a:xfrm>
            <a:off x="4447308" y="591344"/>
            <a:ext cx="6906491" cy="5585619"/>
          </a:xfrm>
        </p:spPr>
        <p:txBody>
          <a:bodyPr anchor="ctr">
            <a:normAutofit/>
          </a:bodyPr>
          <a:lstStyle/>
          <a:p>
            <a:pPr>
              <a:buFont typeface="+mj-lt"/>
              <a:buAutoNum type="arabicPeriod"/>
            </a:pPr>
            <a:r>
              <a:rPr lang="en-US" sz="1500" b="0" i="0" dirty="0" err="1">
                <a:effectLst/>
                <a:latin typeface="Roboto" panose="020B0604020202020204" pitchFamily="2" charset="0"/>
              </a:rPr>
              <a:t>Adaboost</a:t>
            </a:r>
            <a:r>
              <a:rPr lang="en-US" sz="1500" b="0" i="0" dirty="0">
                <a:effectLst/>
                <a:latin typeface="Roboto" panose="020B0604020202020204" pitchFamily="2" charset="0"/>
              </a:rPr>
              <a:t> works by combining several simple learners (for ex: decision trees), to create an ensemble of learners that can predict whether an individual earns above 50k or not.</a:t>
            </a:r>
          </a:p>
          <a:p>
            <a:pPr>
              <a:buFont typeface="+mj-lt"/>
              <a:buAutoNum type="arabicPeriod"/>
            </a:pPr>
            <a:r>
              <a:rPr lang="en-US" sz="1500" b="0" i="0" dirty="0">
                <a:effectLst/>
                <a:latin typeface="Roboto" panose="020B0604020202020204" pitchFamily="2" charset="0"/>
              </a:rPr>
              <a:t>Each of the learners, in our case decision trees, are created using "features" we have about individuals (</a:t>
            </a:r>
            <a:r>
              <a:rPr lang="en-US" sz="1500" b="0" i="0" dirty="0" err="1">
                <a:effectLst/>
                <a:latin typeface="Roboto" panose="020B0604020202020204" pitchFamily="2" charset="0"/>
              </a:rPr>
              <a:t>eg.</a:t>
            </a:r>
            <a:r>
              <a:rPr lang="en-US" sz="1500" b="0" i="0" dirty="0">
                <a:effectLst/>
                <a:latin typeface="Roboto" panose="020B0604020202020204" pitchFamily="2" charset="0"/>
              </a:rPr>
              <a:t> age, occupation, education, </a:t>
            </a:r>
            <a:r>
              <a:rPr lang="en-US" sz="1500" b="0" i="0" dirty="0" err="1">
                <a:effectLst/>
                <a:latin typeface="Roboto" panose="020B0604020202020204" pitchFamily="2" charset="0"/>
              </a:rPr>
              <a:t>etc</a:t>
            </a:r>
            <a:r>
              <a:rPr lang="en-US" sz="1500" b="0" i="0" dirty="0">
                <a:effectLst/>
                <a:latin typeface="Roboto" panose="020B0604020202020204" pitchFamily="2" charset="0"/>
              </a:rPr>
              <a:t>) create a set of rules that can predict a person's income.</a:t>
            </a:r>
          </a:p>
          <a:p>
            <a:pPr>
              <a:buFont typeface="+mj-lt"/>
              <a:buAutoNum type="arabicPeriod"/>
            </a:pPr>
            <a:r>
              <a:rPr lang="en-US" sz="1500" b="0" i="0" dirty="0">
                <a:effectLst/>
                <a:latin typeface="Roboto" panose="020B0604020202020204" pitchFamily="2" charset="0"/>
              </a:rPr>
              <a:t>During the training process, which lasts for several rounds, the </a:t>
            </a:r>
            <a:r>
              <a:rPr lang="en-US" sz="1500" b="0" i="0" dirty="0" err="1">
                <a:effectLst/>
                <a:latin typeface="Roboto" panose="020B0604020202020204" pitchFamily="2" charset="0"/>
              </a:rPr>
              <a:t>Adaboost</a:t>
            </a:r>
            <a:r>
              <a:rPr lang="en-US" sz="1500" b="0" i="0" dirty="0">
                <a:effectLst/>
                <a:latin typeface="Roboto" panose="020B0604020202020204" pitchFamily="2" charset="0"/>
              </a:rPr>
              <a:t> algorithm looks at instances where it has predicted badly, and prioritizes the correct prediction of those instances in the next round of training.</a:t>
            </a:r>
          </a:p>
          <a:p>
            <a:pPr>
              <a:buFont typeface="+mj-lt"/>
              <a:buAutoNum type="arabicPeriod"/>
            </a:pPr>
            <a:r>
              <a:rPr lang="en-US" sz="1500" b="0" i="0" dirty="0">
                <a:effectLst/>
                <a:latin typeface="Roboto" panose="020B0604020202020204" pitchFamily="2" charset="0"/>
              </a:rPr>
              <a:t>With each round, the model finds the best learner (or decision tree) to incorporate into the ensemble, repeating the process for the specified number of rounds, or till we can't improve the predictions further.</a:t>
            </a:r>
          </a:p>
          <a:p>
            <a:pPr>
              <a:buFont typeface="+mj-lt"/>
              <a:buAutoNum type="arabicPeriod"/>
            </a:pPr>
            <a:r>
              <a:rPr lang="en-US" sz="1500" b="0" i="0" dirty="0">
                <a:effectLst/>
                <a:latin typeface="Roboto" panose="020B0604020202020204" pitchFamily="2" charset="0"/>
              </a:rPr>
              <a:t>All the learners are then combined to make a final ensembled model, where they each vote to predict if a person earns more than 50k or not. Usually we take the majority of the votes to make a final prediction.</a:t>
            </a:r>
          </a:p>
          <a:p>
            <a:pPr>
              <a:buFont typeface="+mj-lt"/>
              <a:buAutoNum type="arabicPeriod"/>
            </a:pPr>
            <a:r>
              <a:rPr lang="en-US" sz="1500" b="0" i="0" dirty="0">
                <a:effectLst/>
                <a:latin typeface="Roboto" panose="020B0604020202020204" pitchFamily="2" charset="0"/>
              </a:rPr>
              <a:t>Using this model with the census information of individuals, we can predict the same information for a potential new donor and predict if they earn more than 50K or not, and thus make a decision on the likeliness of them donating to charity.</a:t>
            </a:r>
          </a:p>
          <a:p>
            <a:endParaRPr lang="en-IN" sz="1500" dirty="0"/>
          </a:p>
        </p:txBody>
      </p:sp>
    </p:spTree>
    <p:extLst>
      <p:ext uri="{BB962C8B-B14F-4D97-AF65-F5344CB8AC3E}">
        <p14:creationId xmlns:p14="http://schemas.microsoft.com/office/powerpoint/2010/main" val="127084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DF384-A590-49F5-B260-2E9972574BC0}"/>
              </a:ext>
            </a:extLst>
          </p:cNvPr>
          <p:cNvSpPr>
            <a:spLocks noGrp="1"/>
          </p:cNvSpPr>
          <p:nvPr>
            <p:ph type="title"/>
          </p:nvPr>
        </p:nvSpPr>
        <p:spPr>
          <a:xfrm>
            <a:off x="826396" y="586855"/>
            <a:ext cx="4230100" cy="3387497"/>
          </a:xfrm>
        </p:spPr>
        <p:txBody>
          <a:bodyPr anchor="b">
            <a:normAutofit/>
          </a:bodyPr>
          <a:lstStyle/>
          <a:p>
            <a:pPr algn="r"/>
            <a:r>
              <a:rPr lang="en-IN" sz="4000">
                <a:solidFill>
                  <a:srgbClr val="FFFFFF"/>
                </a:solidFill>
              </a:rPr>
              <a:t>Introduction</a:t>
            </a:r>
          </a:p>
        </p:txBody>
      </p:sp>
      <p:sp>
        <p:nvSpPr>
          <p:cNvPr id="61" name="Content Placeholder 2">
            <a:extLst>
              <a:ext uri="{FF2B5EF4-FFF2-40B4-BE49-F238E27FC236}">
                <a16:creationId xmlns:a16="http://schemas.microsoft.com/office/drawing/2014/main" id="{1A3008F6-48C3-4BC4-9DAC-7A063BDE1E9D}"/>
              </a:ext>
            </a:extLst>
          </p:cNvPr>
          <p:cNvSpPr>
            <a:spLocks noGrp="1"/>
          </p:cNvSpPr>
          <p:nvPr>
            <p:ph idx="1"/>
          </p:nvPr>
        </p:nvSpPr>
        <p:spPr>
          <a:xfrm>
            <a:off x="6503158" y="649480"/>
            <a:ext cx="4862447" cy="5546047"/>
          </a:xfrm>
        </p:spPr>
        <p:txBody>
          <a:bodyPr anchor="ctr">
            <a:normAutofit/>
          </a:bodyPr>
          <a:lstStyle/>
          <a:p>
            <a:r>
              <a:rPr lang="en-US" sz="1400" b="0" i="0" dirty="0">
                <a:effectLst/>
                <a:latin typeface="-apple-system"/>
              </a:rPr>
              <a:t>In this project, we will test out several supervised algorithms to accurately model individuals' income using data collected from the </a:t>
            </a:r>
            <a:r>
              <a:rPr lang="en-US" sz="1400" b="1" i="0" dirty="0">
                <a:effectLst/>
                <a:latin typeface="-apple-system"/>
              </a:rPr>
              <a:t>1994 U.S. Census</a:t>
            </a:r>
            <a:r>
              <a:rPr lang="en-US" sz="1400" b="0" i="0" dirty="0">
                <a:effectLst/>
                <a:latin typeface="-apple-system"/>
              </a:rPr>
              <a:t>. The dataset for this project originates from the </a:t>
            </a:r>
            <a:r>
              <a:rPr lang="en-US" sz="1400" b="1" i="0" dirty="0">
                <a:effectLst/>
                <a:latin typeface="-apple-system"/>
              </a:rPr>
              <a:t>UCI Machine Learning Repository</a:t>
            </a:r>
            <a:r>
              <a:rPr lang="en-US" sz="1400" b="0" i="0" dirty="0">
                <a:effectLst/>
                <a:latin typeface="-apple-system"/>
              </a:rPr>
              <a:t>.</a:t>
            </a:r>
          </a:p>
          <a:p>
            <a:r>
              <a:rPr lang="en-US" sz="1400" b="0" i="0" dirty="0">
                <a:effectLst/>
                <a:latin typeface="-apple-system"/>
              </a:rPr>
              <a:t>We will then choose the best candidate algorithm from preliminary results and further optimize this algorithm to best model the data. </a:t>
            </a:r>
          </a:p>
          <a:p>
            <a:r>
              <a:rPr lang="en-US" sz="1400" b="0" i="0" dirty="0">
                <a:effectLst/>
                <a:latin typeface="-apple-system"/>
              </a:rPr>
              <a:t>Our goal with this implementation is to construct a model that accurately predicts whether an individual makes more than $50,000. </a:t>
            </a:r>
          </a:p>
          <a:p>
            <a:r>
              <a:rPr lang="en-US" sz="1400" b="0" i="0" dirty="0">
                <a:effectLst/>
                <a:latin typeface="-apple-system"/>
              </a:rPr>
              <a:t>This sort of task can arise in a non-profit setting, where organizations survive on donations. </a:t>
            </a:r>
          </a:p>
          <a:p>
            <a:r>
              <a:rPr lang="en-US" sz="1400" b="0" i="0" dirty="0">
                <a:effectLst/>
                <a:latin typeface="-apple-system"/>
              </a:rPr>
              <a:t>Understanding an individual's income can help a non-profit better understand how large of a donation to request, or whether or not they should reach out to begin with. </a:t>
            </a:r>
          </a:p>
          <a:p>
            <a:r>
              <a:rPr lang="en-US" sz="1400" b="0" i="0" dirty="0">
                <a:effectLst/>
                <a:latin typeface="-apple-system"/>
              </a:rPr>
              <a:t>While it can be difficult to determine an individual's general income bracket directly from public sources, we can infer this value from other publicly available features.</a:t>
            </a:r>
            <a:endParaRPr lang="en-IN" sz="1400" dirty="0">
              <a:latin typeface="-apple-system"/>
            </a:endParaRPr>
          </a:p>
        </p:txBody>
      </p:sp>
    </p:spTree>
    <p:extLst>
      <p:ext uri="{BB962C8B-B14F-4D97-AF65-F5344CB8AC3E}">
        <p14:creationId xmlns:p14="http://schemas.microsoft.com/office/powerpoint/2010/main" val="2763689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E6F13E-0264-4A32-9970-3598BA19B7B1}"/>
              </a:ext>
            </a:extLst>
          </p:cNvPr>
          <p:cNvSpPr>
            <a:spLocks noGrp="1"/>
          </p:cNvSpPr>
          <p:nvPr>
            <p:ph type="title"/>
          </p:nvPr>
        </p:nvSpPr>
        <p:spPr>
          <a:xfrm>
            <a:off x="643467" y="321734"/>
            <a:ext cx="10905066" cy="1135737"/>
          </a:xfrm>
        </p:spPr>
        <p:txBody>
          <a:bodyPr>
            <a:normAutofit/>
          </a:bodyPr>
          <a:lstStyle/>
          <a:p>
            <a:r>
              <a:rPr lang="en-US" sz="3600" b="0" i="0">
                <a:effectLst/>
                <a:latin typeface="Roboto" panose="02000000000000000000" pitchFamily="2" charset="0"/>
              </a:rPr>
              <a:t>Improving our Model: Model Tuning</a:t>
            </a:r>
            <a:br>
              <a:rPr lang="en-US" sz="3600" b="0" i="0">
                <a:effectLst/>
                <a:latin typeface="Roboto" panose="02000000000000000000" pitchFamily="2" charset="0"/>
              </a:rPr>
            </a:br>
            <a:endParaRPr lang="en-IN" sz="3600"/>
          </a:p>
        </p:txBody>
      </p:sp>
      <p:sp>
        <p:nvSpPr>
          <p:cNvPr id="3" name="Content Placeholder 2">
            <a:extLst>
              <a:ext uri="{FF2B5EF4-FFF2-40B4-BE49-F238E27FC236}">
                <a16:creationId xmlns:a16="http://schemas.microsoft.com/office/drawing/2014/main" id="{28ADC461-C75B-4ED1-90D2-83B8688E5A75}"/>
              </a:ext>
            </a:extLst>
          </p:cNvPr>
          <p:cNvSpPr>
            <a:spLocks noGrp="1"/>
          </p:cNvSpPr>
          <p:nvPr>
            <p:ph idx="1"/>
          </p:nvPr>
        </p:nvSpPr>
        <p:spPr>
          <a:xfrm>
            <a:off x="942108" y="2256503"/>
            <a:ext cx="2974109" cy="2017580"/>
          </a:xfrm>
        </p:spPr>
        <p:txBody>
          <a:bodyPr>
            <a:normAutofit lnSpcReduction="10000"/>
          </a:bodyPr>
          <a:lstStyle/>
          <a:p>
            <a:r>
              <a:rPr lang="en-US" sz="1300" b="0" i="0" dirty="0">
                <a:effectLst/>
                <a:latin typeface="Roboto" panose="02000000000000000000" pitchFamily="2" charset="0"/>
              </a:rPr>
              <a:t>Using grid search (</a:t>
            </a:r>
            <a:r>
              <a:rPr lang="en-US" sz="1300" b="0" i="0" dirty="0" err="1">
                <a:effectLst/>
                <a:latin typeface="Roboto" panose="02000000000000000000" pitchFamily="2" charset="0"/>
              </a:rPr>
              <a:t>GridSearchCV</a:t>
            </a:r>
            <a:r>
              <a:rPr lang="en-US" sz="1300" b="0" i="0" dirty="0">
                <a:effectLst/>
                <a:latin typeface="Roboto" panose="02000000000000000000" pitchFamily="2" charset="0"/>
              </a:rPr>
              <a:t>) with different parameter/value combinations, we can tune our model for even better results.</a:t>
            </a:r>
          </a:p>
          <a:p>
            <a:r>
              <a:rPr lang="en-US" sz="1300" b="0" i="0" dirty="0">
                <a:effectLst/>
                <a:latin typeface="Roboto" panose="02000000000000000000" pitchFamily="2" charset="0"/>
              </a:rPr>
              <a:t>For </a:t>
            </a:r>
            <a:r>
              <a:rPr lang="en-US" sz="1300" b="0" i="0" dirty="0" err="1">
                <a:effectLst/>
                <a:latin typeface="Roboto" panose="02000000000000000000" pitchFamily="2" charset="0"/>
              </a:rPr>
              <a:t>Adaboost</a:t>
            </a:r>
            <a:r>
              <a:rPr lang="en-US" sz="1300" b="0" i="0" dirty="0">
                <a:effectLst/>
                <a:latin typeface="Roboto" panose="02000000000000000000" pitchFamily="2" charset="0"/>
              </a:rPr>
              <a:t>, we'll tune the </a:t>
            </a:r>
            <a:r>
              <a:rPr lang="en-US" sz="1300" b="0" i="0" dirty="0" err="1">
                <a:effectLst/>
                <a:latin typeface="Roboto" panose="02000000000000000000" pitchFamily="2" charset="0"/>
              </a:rPr>
              <a:t>n_estimators</a:t>
            </a:r>
            <a:r>
              <a:rPr lang="en-US" sz="1300" b="0" i="0" dirty="0">
                <a:effectLst/>
                <a:latin typeface="Roboto" panose="02000000000000000000" pitchFamily="2" charset="0"/>
              </a:rPr>
              <a:t> and learning rate parameters, and also the base classifier </a:t>
            </a:r>
            <a:r>
              <a:rPr lang="en-US" sz="1300" b="0" i="0" dirty="0" err="1">
                <a:effectLst/>
                <a:latin typeface="Roboto" panose="02000000000000000000" pitchFamily="2" charset="0"/>
              </a:rPr>
              <a:t>paramters</a:t>
            </a:r>
            <a:r>
              <a:rPr lang="en-US" sz="1300" b="0" i="0" dirty="0">
                <a:effectLst/>
                <a:latin typeface="Roboto" panose="02000000000000000000" pitchFamily="2" charset="0"/>
              </a:rPr>
              <a:t> (remember our base classifier for the </a:t>
            </a:r>
            <a:r>
              <a:rPr lang="en-US" sz="1300" b="0" i="0" dirty="0" err="1">
                <a:effectLst/>
                <a:latin typeface="Roboto" panose="02000000000000000000" pitchFamily="2" charset="0"/>
              </a:rPr>
              <a:t>Adaboost</a:t>
            </a:r>
            <a:r>
              <a:rPr lang="en-US" sz="1300" b="0" i="0" dirty="0">
                <a:effectLst/>
                <a:latin typeface="Roboto" panose="02000000000000000000" pitchFamily="2" charset="0"/>
              </a:rPr>
              <a:t> ensemble is a Decision tree!).</a:t>
            </a:r>
          </a:p>
          <a:p>
            <a:endParaRPr lang="en-IN"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673C8B7E-F588-4BB9-8AB8-17FCC0878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618" y="899694"/>
            <a:ext cx="7016961" cy="5245179"/>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01478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E87A-22F4-4704-AD47-C0304745EAC1}"/>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a:t>Comparing models</a:t>
            </a:r>
          </a:p>
        </p:txBody>
      </p:sp>
      <p:sp>
        <p:nvSpPr>
          <p:cNvPr id="10" name="Rectangle 9">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E994BC2-BDFB-445E-9EE3-427ACCAAEA82}"/>
              </a:ext>
            </a:extLst>
          </p:cNvPr>
          <p:cNvPicPr>
            <a:picLocks noGrp="1" noChangeAspect="1"/>
          </p:cNvPicPr>
          <p:nvPr>
            <p:ph idx="1"/>
          </p:nvPr>
        </p:nvPicPr>
        <p:blipFill>
          <a:blip r:embed="rId2"/>
          <a:stretch>
            <a:fillRect/>
          </a:stretch>
        </p:blipFill>
        <p:spPr>
          <a:xfrm>
            <a:off x="639148" y="3053432"/>
            <a:ext cx="4974336" cy="2669770"/>
          </a:xfrm>
          <a:prstGeom prst="rect">
            <a:avLst/>
          </a:prstGeom>
        </p:spPr>
      </p:pic>
      <p:sp>
        <p:nvSpPr>
          <p:cNvPr id="14"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6356304-81CE-449F-8802-18A2E428E147}"/>
              </a:ext>
            </a:extLst>
          </p:cNvPr>
          <p:cNvPicPr>
            <a:picLocks noChangeAspect="1"/>
          </p:cNvPicPr>
          <p:nvPr/>
        </p:nvPicPr>
        <p:blipFill>
          <a:blip r:embed="rId3"/>
          <a:stretch>
            <a:fillRect/>
          </a:stretch>
        </p:blipFill>
        <p:spPr>
          <a:xfrm>
            <a:off x="6578516" y="3911871"/>
            <a:ext cx="4974336" cy="957559"/>
          </a:xfrm>
          <a:prstGeom prst="rect">
            <a:avLst/>
          </a:prstGeom>
        </p:spPr>
      </p:pic>
    </p:spTree>
    <p:extLst>
      <p:ext uri="{BB962C8B-B14F-4D97-AF65-F5344CB8AC3E}">
        <p14:creationId xmlns:p14="http://schemas.microsoft.com/office/powerpoint/2010/main" val="4257854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5" name="Rectangle 7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F512E1-3E35-4751-B17F-1AF5964A320C}"/>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100" b="0" i="0">
                <a:effectLst/>
              </a:rPr>
              <a:t>Extracting Feature Importance</a:t>
            </a:r>
            <a:br>
              <a:rPr lang="en-US" sz="3100" b="0" i="0">
                <a:effectLst/>
              </a:rPr>
            </a:br>
            <a:endParaRPr lang="en-US" sz="3100"/>
          </a:p>
        </p:txBody>
      </p:sp>
      <p:sp>
        <p:nvSpPr>
          <p:cNvPr id="136" name="Rectangle 7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7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9" name="Picture 128">
            <a:extLst>
              <a:ext uri="{FF2B5EF4-FFF2-40B4-BE49-F238E27FC236}">
                <a16:creationId xmlns:a16="http://schemas.microsoft.com/office/drawing/2014/main" id="{7111CBB5-CB63-427B-BF79-15EA50FDBF0D}"/>
              </a:ext>
            </a:extLst>
          </p:cNvPr>
          <p:cNvPicPr>
            <a:picLocks noChangeAspect="1"/>
          </p:cNvPicPr>
          <p:nvPr/>
        </p:nvPicPr>
        <p:blipFill>
          <a:blip r:embed="rId2"/>
          <a:stretch>
            <a:fillRect/>
          </a:stretch>
        </p:blipFill>
        <p:spPr>
          <a:xfrm>
            <a:off x="549058" y="2720911"/>
            <a:ext cx="5431536" cy="2946607"/>
          </a:xfrm>
          <a:prstGeom prst="rect">
            <a:avLst/>
          </a:prstGeom>
        </p:spPr>
      </p:pic>
      <p:pic>
        <p:nvPicPr>
          <p:cNvPr id="128" name="Content Placeholder 127">
            <a:extLst>
              <a:ext uri="{FF2B5EF4-FFF2-40B4-BE49-F238E27FC236}">
                <a16:creationId xmlns:a16="http://schemas.microsoft.com/office/drawing/2014/main" id="{A1DDE534-BE47-420F-B6BD-1B87D887B889}"/>
              </a:ext>
            </a:extLst>
          </p:cNvPr>
          <p:cNvPicPr>
            <a:picLocks noGrp="1" noChangeAspect="1"/>
          </p:cNvPicPr>
          <p:nvPr>
            <p:ph idx="1"/>
          </p:nvPr>
        </p:nvPicPr>
        <p:blipFill>
          <a:blip r:embed="rId3"/>
          <a:stretch>
            <a:fillRect/>
          </a:stretch>
        </p:blipFill>
        <p:spPr>
          <a:xfrm>
            <a:off x="6211408" y="2916870"/>
            <a:ext cx="5431536" cy="2544661"/>
          </a:xfrm>
          <a:prstGeom prst="rect">
            <a:avLst/>
          </a:prstGeom>
        </p:spPr>
      </p:pic>
    </p:spTree>
    <p:extLst>
      <p:ext uri="{BB962C8B-B14F-4D97-AF65-F5344CB8AC3E}">
        <p14:creationId xmlns:p14="http://schemas.microsoft.com/office/powerpoint/2010/main" val="1797370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A742-7C03-4931-9AA4-1CD6D3CA56B4}"/>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a:t>Feature selection</a:t>
            </a:r>
          </a:p>
        </p:txBody>
      </p:sp>
      <p:sp>
        <p:nvSpPr>
          <p:cNvPr id="10" name="Rectangle 9">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4C3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3A904CE-54F8-44F7-9CAF-53B05FCBB95A}"/>
              </a:ext>
            </a:extLst>
          </p:cNvPr>
          <p:cNvPicPr>
            <a:picLocks noGrp="1" noChangeAspect="1"/>
          </p:cNvPicPr>
          <p:nvPr>
            <p:ph idx="1"/>
          </p:nvPr>
        </p:nvPicPr>
        <p:blipFill>
          <a:blip r:embed="rId2"/>
          <a:stretch>
            <a:fillRect/>
          </a:stretch>
        </p:blipFill>
        <p:spPr>
          <a:xfrm>
            <a:off x="639148" y="2939542"/>
            <a:ext cx="4974336" cy="2897550"/>
          </a:xfrm>
          <a:prstGeom prst="rect">
            <a:avLst/>
          </a:prstGeom>
        </p:spPr>
      </p:pic>
      <p:sp>
        <p:nvSpPr>
          <p:cNvPr id="14"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E84EB1A-ED8C-4CB7-BAE1-B1BDEC424DF4}"/>
              </a:ext>
            </a:extLst>
          </p:cNvPr>
          <p:cNvPicPr>
            <a:picLocks noChangeAspect="1"/>
          </p:cNvPicPr>
          <p:nvPr/>
        </p:nvPicPr>
        <p:blipFill>
          <a:blip r:embed="rId3"/>
          <a:stretch>
            <a:fillRect/>
          </a:stretch>
        </p:blipFill>
        <p:spPr>
          <a:xfrm>
            <a:off x="6578516" y="3055766"/>
            <a:ext cx="4974336" cy="2669770"/>
          </a:xfrm>
          <a:prstGeom prst="rect">
            <a:avLst/>
          </a:prstGeom>
        </p:spPr>
      </p:pic>
    </p:spTree>
    <p:extLst>
      <p:ext uri="{BB962C8B-B14F-4D97-AF65-F5344CB8AC3E}">
        <p14:creationId xmlns:p14="http://schemas.microsoft.com/office/powerpoint/2010/main" val="1536220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095B26-7F3E-4769-8168-ED13B2989BFB}"/>
              </a:ext>
            </a:extLst>
          </p:cNvPr>
          <p:cNvSpPr>
            <a:spLocks noGrp="1"/>
          </p:cNvSpPr>
          <p:nvPr>
            <p:ph type="title"/>
          </p:nvPr>
        </p:nvSpPr>
        <p:spPr>
          <a:xfrm>
            <a:off x="686834" y="1153572"/>
            <a:ext cx="3200400" cy="4461163"/>
          </a:xfrm>
        </p:spPr>
        <p:txBody>
          <a:bodyPr>
            <a:normAutofit/>
          </a:bodyPr>
          <a:lstStyle/>
          <a:p>
            <a:r>
              <a:rPr lang="en-IN" b="0" i="0">
                <a:solidFill>
                  <a:srgbClr val="FFFFFF"/>
                </a:solidFill>
                <a:effectLst/>
                <a:latin typeface="Roboto" panose="02000000000000000000" pitchFamily="2" charset="0"/>
              </a:rPr>
              <a:t>Effects of Feature Selection</a:t>
            </a:r>
            <a:br>
              <a:rPr lang="en-IN" b="0" i="0">
                <a:solidFill>
                  <a:srgbClr val="FFFFFF"/>
                </a:solidFill>
                <a:effectLst/>
                <a:latin typeface="Roboto" panose="02000000000000000000" pitchFamily="2" charset="0"/>
              </a:rPr>
            </a:b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1B1DA66-221D-4E11-AC77-E4F78CD6B1BA}"/>
              </a:ext>
            </a:extLst>
          </p:cNvPr>
          <p:cNvSpPr>
            <a:spLocks noGrp="1"/>
          </p:cNvSpPr>
          <p:nvPr>
            <p:ph idx="1"/>
          </p:nvPr>
        </p:nvSpPr>
        <p:spPr>
          <a:xfrm>
            <a:off x="4447308" y="591344"/>
            <a:ext cx="6906491" cy="5585619"/>
          </a:xfrm>
        </p:spPr>
        <p:txBody>
          <a:bodyPr anchor="ctr">
            <a:normAutofit/>
          </a:bodyPr>
          <a:lstStyle/>
          <a:p>
            <a:r>
              <a:rPr lang="en-US" sz="1200" b="0" i="0" dirty="0">
                <a:effectLst/>
                <a:latin typeface="Roboto" panose="02000000000000000000" pitchFamily="2" charset="0"/>
              </a:rPr>
              <a:t>On a reduced dataset, the final model's accuracy and f-score are still very comparable to the results on the full dataset.</a:t>
            </a:r>
          </a:p>
          <a:p>
            <a:r>
              <a:rPr lang="en-US" sz="1200" b="0" i="0" dirty="0">
                <a:effectLst/>
                <a:latin typeface="Roboto" panose="02000000000000000000" pitchFamily="2" charset="0"/>
              </a:rPr>
              <a:t>The </a:t>
            </a:r>
            <a:r>
              <a:rPr lang="en-US" sz="1200" b="0" i="0" dirty="0" err="1">
                <a:effectLst/>
                <a:latin typeface="Roboto" panose="02000000000000000000" pitchFamily="2" charset="0"/>
              </a:rPr>
              <a:t>acccuracy</a:t>
            </a:r>
            <a:r>
              <a:rPr lang="en-US" sz="1200" b="0" i="0" dirty="0">
                <a:effectLst/>
                <a:latin typeface="Roboto" panose="02000000000000000000" pitchFamily="2" charset="0"/>
              </a:rPr>
              <a:t> is ~2.7% lower, while the f-score is ~5% lower. Even though </a:t>
            </a:r>
            <a:r>
              <a:rPr lang="en-US" sz="1200" b="0" i="0" dirty="0" err="1">
                <a:effectLst/>
                <a:latin typeface="Roboto" panose="02000000000000000000" pitchFamily="2" charset="0"/>
              </a:rPr>
              <a:t>Adaboost</a:t>
            </a:r>
            <a:r>
              <a:rPr lang="en-US" sz="1200" b="0" i="0" dirty="0">
                <a:effectLst/>
                <a:latin typeface="Roboto" panose="02000000000000000000" pitchFamily="2" charset="0"/>
              </a:rPr>
              <a:t> is relatively faster than one of the other classifiers that we tried out, I'd still consider training on the reduced data (acc. to features) if training time was a factor, and we have more training points to process. This decision will also depend on how important accuracy and f-scores are (or if f-score is more important than the accuracy, as the dip for that is larger than the dip in accuracy), to make a final decision regarding this.</a:t>
            </a:r>
          </a:p>
          <a:p>
            <a:endParaRPr lang="en-IN" sz="2400" dirty="0"/>
          </a:p>
        </p:txBody>
      </p:sp>
    </p:spTree>
    <p:extLst>
      <p:ext uri="{BB962C8B-B14F-4D97-AF65-F5344CB8AC3E}">
        <p14:creationId xmlns:p14="http://schemas.microsoft.com/office/powerpoint/2010/main" val="29047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71EDE6-5568-41B9-B872-BE2B1988FCF9}"/>
              </a:ext>
            </a:extLst>
          </p:cNvPr>
          <p:cNvSpPr>
            <a:spLocks noGrp="1"/>
          </p:cNvSpPr>
          <p:nvPr>
            <p:ph type="title"/>
          </p:nvPr>
        </p:nvSpPr>
        <p:spPr>
          <a:xfrm>
            <a:off x="630936" y="502920"/>
            <a:ext cx="3419856" cy="1463040"/>
          </a:xfrm>
        </p:spPr>
        <p:txBody>
          <a:bodyPr anchor="ctr">
            <a:normAutofit/>
          </a:bodyPr>
          <a:lstStyle/>
          <a:p>
            <a:r>
              <a:rPr lang="en-IN" sz="4800"/>
              <a:t>Exploring the data</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E941BE-9B09-44D7-8A10-8247DC01A982}"/>
              </a:ext>
            </a:extLst>
          </p:cNvPr>
          <p:cNvSpPr>
            <a:spLocks noGrp="1"/>
          </p:cNvSpPr>
          <p:nvPr>
            <p:ph idx="1"/>
          </p:nvPr>
        </p:nvSpPr>
        <p:spPr>
          <a:xfrm>
            <a:off x="4654295" y="502920"/>
            <a:ext cx="6894576" cy="1463040"/>
          </a:xfrm>
        </p:spPr>
        <p:txBody>
          <a:bodyPr anchor="ctr">
            <a:normAutofit/>
          </a:bodyPr>
          <a:lstStyle/>
          <a:p>
            <a:r>
              <a:rPr lang="en-US" sz="1500"/>
              <a:t>Let's start with importing the necessary libraries, reading in the data, and checking out the dataset.</a:t>
            </a:r>
          </a:p>
          <a:p>
            <a:r>
              <a:rPr lang="en-US" sz="1500"/>
              <a:t>The last column from this dataset, 'income', will be our target label (whether an individual makes more than, or at most, $50,000 annually). All other columns are features about each individual in the census database.</a:t>
            </a:r>
            <a:endParaRPr lang="en-IN" sz="1500"/>
          </a:p>
        </p:txBody>
      </p:sp>
      <p:pic>
        <p:nvPicPr>
          <p:cNvPr id="5" name="Picture 4">
            <a:extLst>
              <a:ext uri="{FF2B5EF4-FFF2-40B4-BE49-F238E27FC236}">
                <a16:creationId xmlns:a16="http://schemas.microsoft.com/office/drawing/2014/main" id="{1E19C4EE-F5B1-4F86-9ABF-4158417F5141}"/>
              </a:ext>
            </a:extLst>
          </p:cNvPr>
          <p:cNvPicPr>
            <a:picLocks noChangeAspect="1"/>
          </p:cNvPicPr>
          <p:nvPr/>
        </p:nvPicPr>
        <p:blipFill rotWithShape="1">
          <a:blip r:embed="rId2">
            <a:extLst>
              <a:ext uri="{28A0092B-C50C-407E-A947-70E740481C1C}">
                <a14:useLocalDpi xmlns:a14="http://schemas.microsoft.com/office/drawing/2010/main" val="0"/>
              </a:ext>
            </a:extLst>
          </a:blip>
          <a:srcRect l="6335" t="32104" r="17355" b="16116"/>
          <a:stretch/>
        </p:blipFill>
        <p:spPr>
          <a:xfrm>
            <a:off x="903212" y="2290936"/>
            <a:ext cx="10373383" cy="3959352"/>
          </a:xfrm>
          <a:prstGeom prst="rect">
            <a:avLst/>
          </a:prstGeom>
        </p:spPr>
      </p:pic>
    </p:spTree>
    <p:extLst>
      <p:ext uri="{BB962C8B-B14F-4D97-AF65-F5344CB8AC3E}">
        <p14:creationId xmlns:p14="http://schemas.microsoft.com/office/powerpoint/2010/main" val="88317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6" name="Rectangle 4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38DBFD2-CF88-4908-8598-7DB5471B0EB4}"/>
              </a:ext>
            </a:extLst>
          </p:cNvPr>
          <p:cNvSpPr>
            <a:spLocks noGrp="1"/>
          </p:cNvSpPr>
          <p:nvPr>
            <p:ph idx="1"/>
          </p:nvPr>
        </p:nvSpPr>
        <p:spPr>
          <a:xfrm>
            <a:off x="4843220" y="365125"/>
            <a:ext cx="6513629" cy="1776177"/>
          </a:xfrm>
        </p:spPr>
        <p:txBody>
          <a:bodyPr anchor="ctr">
            <a:noAutofit/>
          </a:bodyPr>
          <a:lstStyle/>
          <a:p>
            <a:pPr marL="457200" lvl="1" indent="0">
              <a:buNone/>
            </a:pPr>
            <a:r>
              <a:rPr lang="en-US" sz="1200" dirty="0"/>
              <a:t>A simple investigation of the dataset can determine how many individuals fit into either group, and tell us about the percentage of these individuals making more than $50,000</a:t>
            </a:r>
            <a:r>
              <a:rPr lang="en-US" sz="700" dirty="0"/>
              <a:t>. </a:t>
            </a:r>
          </a:p>
          <a:p>
            <a:r>
              <a:rPr lang="en-US" sz="1200" dirty="0"/>
              <a:t>Let's take a look at the following: </a:t>
            </a:r>
          </a:p>
          <a:p>
            <a:pPr marL="0" indent="0">
              <a:buNone/>
            </a:pPr>
            <a:r>
              <a:rPr lang="en-US" sz="1200" dirty="0"/>
              <a:t>	- The total number of records, '</a:t>
            </a:r>
            <a:r>
              <a:rPr lang="en-US" sz="1200" dirty="0" err="1"/>
              <a:t>n_records</a:t>
            </a:r>
            <a:r>
              <a:rPr lang="en-US" sz="1200" dirty="0"/>
              <a:t>’</a:t>
            </a:r>
          </a:p>
          <a:p>
            <a:pPr marL="0" indent="0">
              <a:buNone/>
            </a:pPr>
            <a:r>
              <a:rPr lang="en-US" sz="1200" dirty="0"/>
              <a:t>	- The number of individuals making more than $50,000 annually, 'n_greater_50k’.</a:t>
            </a:r>
          </a:p>
          <a:p>
            <a:pPr marL="0" indent="0">
              <a:buNone/>
            </a:pPr>
            <a:r>
              <a:rPr lang="en-US" sz="1200" dirty="0"/>
              <a:t>	- The number of individuals making at most $50,000 annually, 'n_at_most_50k’.</a:t>
            </a:r>
          </a:p>
          <a:p>
            <a:pPr marL="0" indent="0">
              <a:buNone/>
            </a:pPr>
            <a:r>
              <a:rPr lang="en-US" sz="1200" dirty="0"/>
              <a:t>	- The percentage of individuals making more than $50,000 annually, '</a:t>
            </a:r>
            <a:r>
              <a:rPr lang="en-US" sz="1200" dirty="0" err="1"/>
              <a:t>greater_percent</a:t>
            </a:r>
            <a:r>
              <a:rPr lang="en-US" sz="1200" dirty="0"/>
              <a:t>'.</a:t>
            </a:r>
            <a:endParaRPr lang="en-IN" sz="1200" dirty="0"/>
          </a:p>
        </p:txBody>
      </p:sp>
      <p:pic>
        <p:nvPicPr>
          <p:cNvPr id="4" name="Picture 3">
            <a:extLst>
              <a:ext uri="{FF2B5EF4-FFF2-40B4-BE49-F238E27FC236}">
                <a16:creationId xmlns:a16="http://schemas.microsoft.com/office/drawing/2014/main" id="{E6014774-3CC7-42B4-8BA3-8C7AFB00F361}"/>
              </a:ext>
            </a:extLst>
          </p:cNvPr>
          <p:cNvPicPr>
            <a:picLocks noChangeAspect="1"/>
          </p:cNvPicPr>
          <p:nvPr/>
        </p:nvPicPr>
        <p:blipFill rotWithShape="1">
          <a:blip r:embed="rId2">
            <a:extLst>
              <a:ext uri="{28A0092B-C50C-407E-A947-70E740481C1C}">
                <a14:useLocalDpi xmlns:a14="http://schemas.microsoft.com/office/drawing/2010/main" val="0"/>
              </a:ext>
            </a:extLst>
          </a:blip>
          <a:srcRect l="5607" t="14757" r="50000" b="39094"/>
          <a:stretch/>
        </p:blipFill>
        <p:spPr>
          <a:xfrm>
            <a:off x="267855" y="2545879"/>
            <a:ext cx="5471261" cy="3946996"/>
          </a:xfrm>
          <a:prstGeom prst="rect">
            <a:avLst/>
          </a:prstGeom>
        </p:spPr>
      </p:pic>
      <p:pic>
        <p:nvPicPr>
          <p:cNvPr id="5" name="Picture 4">
            <a:extLst>
              <a:ext uri="{FF2B5EF4-FFF2-40B4-BE49-F238E27FC236}">
                <a16:creationId xmlns:a16="http://schemas.microsoft.com/office/drawing/2014/main" id="{B520B8BA-3C47-41CC-9FC1-DF89852B9011}"/>
              </a:ext>
            </a:extLst>
          </p:cNvPr>
          <p:cNvPicPr>
            <a:picLocks noChangeAspect="1"/>
          </p:cNvPicPr>
          <p:nvPr/>
        </p:nvPicPr>
        <p:blipFill rotWithShape="1">
          <a:blip r:embed="rId3">
            <a:extLst>
              <a:ext uri="{28A0092B-C50C-407E-A947-70E740481C1C}">
                <a14:useLocalDpi xmlns:a14="http://schemas.microsoft.com/office/drawing/2010/main" val="0"/>
              </a:ext>
            </a:extLst>
          </a:blip>
          <a:srcRect l="6529" t="33916" r="44879" b="22977"/>
          <a:stretch/>
        </p:blipFill>
        <p:spPr>
          <a:xfrm>
            <a:off x="5739116" y="2545879"/>
            <a:ext cx="6071644" cy="3673308"/>
          </a:xfrm>
          <a:prstGeom prst="rect">
            <a:avLst/>
          </a:prstGeom>
        </p:spPr>
      </p:pic>
    </p:spTree>
    <p:extLst>
      <p:ext uri="{BB962C8B-B14F-4D97-AF65-F5344CB8AC3E}">
        <p14:creationId xmlns:p14="http://schemas.microsoft.com/office/powerpoint/2010/main" val="415181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9554-526C-465D-AC72-AD0247488405}"/>
              </a:ext>
            </a:extLst>
          </p:cNvPr>
          <p:cNvSpPr>
            <a:spLocks noGrp="1"/>
          </p:cNvSpPr>
          <p:nvPr>
            <p:ph type="title"/>
          </p:nvPr>
        </p:nvSpPr>
        <p:spPr/>
        <p:txBody>
          <a:bodyPr/>
          <a:lstStyle/>
          <a:p>
            <a:r>
              <a:rPr lang="en-IN" dirty="0"/>
              <a:t>Data visualization</a:t>
            </a:r>
          </a:p>
        </p:txBody>
      </p:sp>
      <p:sp>
        <p:nvSpPr>
          <p:cNvPr id="3" name="Content Placeholder 2">
            <a:extLst>
              <a:ext uri="{FF2B5EF4-FFF2-40B4-BE49-F238E27FC236}">
                <a16:creationId xmlns:a16="http://schemas.microsoft.com/office/drawing/2014/main" id="{77341AB8-2E97-4F7C-9A56-26794592169C}"/>
              </a:ext>
            </a:extLst>
          </p:cNvPr>
          <p:cNvSpPr>
            <a:spLocks noGrp="1"/>
          </p:cNvSpPr>
          <p:nvPr>
            <p:ph idx="1"/>
          </p:nvPr>
        </p:nvSpPr>
        <p:spPr/>
        <p:txBody>
          <a:bodyPr>
            <a:normAutofit/>
          </a:bodyPr>
          <a:lstStyle/>
          <a:p>
            <a:pPr algn="l"/>
            <a:r>
              <a:rPr lang="en-US" sz="1600" b="0" i="0" dirty="0">
                <a:effectLst/>
                <a:latin typeface="Helvetica Neue"/>
              </a:rPr>
              <a:t>We can also visualize the relationship between different features of an individual, and their incomes.</a:t>
            </a:r>
          </a:p>
          <a:p>
            <a:pPr algn="l"/>
            <a:r>
              <a:rPr lang="en-US" sz="1600" b="0" i="0" dirty="0">
                <a:effectLst/>
                <a:latin typeface="Helvetica Neue"/>
              </a:rPr>
              <a:t>Let's see breakdown of the counts of people earning above or below 50K based on their sex and education levels.</a:t>
            </a:r>
          </a:p>
        </p:txBody>
      </p:sp>
      <p:pic>
        <p:nvPicPr>
          <p:cNvPr id="5" name="Picture 4">
            <a:extLst>
              <a:ext uri="{FF2B5EF4-FFF2-40B4-BE49-F238E27FC236}">
                <a16:creationId xmlns:a16="http://schemas.microsoft.com/office/drawing/2014/main" id="{9211539A-3F79-4894-AD35-7A70CB551935}"/>
              </a:ext>
            </a:extLst>
          </p:cNvPr>
          <p:cNvPicPr>
            <a:picLocks noChangeAspect="1"/>
          </p:cNvPicPr>
          <p:nvPr/>
        </p:nvPicPr>
        <p:blipFill rotWithShape="1">
          <a:blip r:embed="rId2">
            <a:extLst>
              <a:ext uri="{28A0092B-C50C-407E-A947-70E740481C1C}">
                <a14:useLocalDpi xmlns:a14="http://schemas.microsoft.com/office/drawing/2010/main" val="0"/>
              </a:ext>
            </a:extLst>
          </a:blip>
          <a:srcRect l="5680" t="38382" r="2136" b="42289"/>
          <a:stretch/>
        </p:blipFill>
        <p:spPr>
          <a:xfrm>
            <a:off x="474846" y="3435350"/>
            <a:ext cx="11239130" cy="1325563"/>
          </a:xfrm>
          <a:prstGeom prst="rect">
            <a:avLst/>
          </a:prstGeom>
        </p:spPr>
      </p:pic>
    </p:spTree>
    <p:extLst>
      <p:ext uri="{BB962C8B-B14F-4D97-AF65-F5344CB8AC3E}">
        <p14:creationId xmlns:p14="http://schemas.microsoft.com/office/powerpoint/2010/main" val="1002474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8E5625E-8FDA-418B-9082-28613FBD1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860" y="643467"/>
            <a:ext cx="5864280" cy="5571066"/>
          </a:xfrm>
          <a:prstGeom prst="rect">
            <a:avLst/>
          </a:prstGeom>
        </p:spPr>
      </p:pic>
    </p:spTree>
    <p:extLst>
      <p:ext uri="{BB962C8B-B14F-4D97-AF65-F5344CB8AC3E}">
        <p14:creationId xmlns:p14="http://schemas.microsoft.com/office/powerpoint/2010/main" val="285626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97F66C-FCBB-4C06-856C-109C8EE715F0}"/>
              </a:ext>
            </a:extLst>
          </p:cNvPr>
          <p:cNvSpPr>
            <a:spLocks noGrp="1"/>
          </p:cNvSpPr>
          <p:nvPr>
            <p:ph type="title"/>
          </p:nvPr>
        </p:nvSpPr>
        <p:spPr>
          <a:xfrm>
            <a:off x="966952" y="1204108"/>
            <a:ext cx="2669406" cy="1781175"/>
          </a:xfrm>
        </p:spPr>
        <p:txBody>
          <a:bodyPr>
            <a:normAutofit/>
          </a:bodyPr>
          <a:lstStyle/>
          <a:p>
            <a:r>
              <a:rPr lang="en-IN" sz="3200">
                <a:solidFill>
                  <a:srgbClr val="FFFFFF"/>
                </a:solidFill>
              </a:rPr>
              <a:t>Preparation of the data</a:t>
            </a:r>
          </a:p>
        </p:txBody>
      </p:sp>
      <p:sp>
        <p:nvSpPr>
          <p:cNvPr id="3" name="Content Placeholder 2">
            <a:extLst>
              <a:ext uri="{FF2B5EF4-FFF2-40B4-BE49-F238E27FC236}">
                <a16:creationId xmlns:a16="http://schemas.microsoft.com/office/drawing/2014/main" id="{B3B2D84C-F15D-4B09-8F2B-A0D0B59E70B7}"/>
              </a:ext>
            </a:extLst>
          </p:cNvPr>
          <p:cNvSpPr>
            <a:spLocks noGrp="1"/>
          </p:cNvSpPr>
          <p:nvPr>
            <p:ph idx="1"/>
          </p:nvPr>
        </p:nvSpPr>
        <p:spPr>
          <a:xfrm>
            <a:off x="966951" y="3355130"/>
            <a:ext cx="2669407" cy="2427333"/>
          </a:xfrm>
        </p:spPr>
        <p:txBody>
          <a:bodyPr>
            <a:normAutofit/>
          </a:bodyPr>
          <a:lstStyle/>
          <a:p>
            <a:r>
              <a:rPr lang="en-US" sz="1200" dirty="0"/>
              <a:t>F</a:t>
            </a:r>
            <a:r>
              <a:rPr lang="en-US" sz="1200" b="0" i="0" dirty="0">
                <a:effectLst/>
              </a:rPr>
              <a:t>or this dataset, there are no invalid or missing entries we must deal with, however, there are some qualities about certain features that must be adjusted</a:t>
            </a:r>
            <a:r>
              <a:rPr lang="en-US" sz="1200" b="0" i="0" dirty="0">
                <a:effectLst/>
                <a:latin typeface="Helvetica Neue"/>
              </a:rPr>
              <a:t>. </a:t>
            </a:r>
          </a:p>
          <a:p>
            <a:r>
              <a:rPr lang="en-US" sz="1200" b="1" dirty="0"/>
              <a:t>Transforming Skewed Continuous Features</a:t>
            </a:r>
            <a:r>
              <a:rPr lang="en-US" sz="1200" dirty="0"/>
              <a:t>: With the census dataset two features fit this description: 'capital-gain' and 'capital-loss'. Let's plot a histogram of these two features and see how they are distributed.</a:t>
            </a:r>
          </a:p>
          <a:p>
            <a:endParaRPr lang="en-IN" sz="1200" dirty="0"/>
          </a:p>
          <a:p>
            <a:endParaRPr lang="en-US" sz="1200" b="0" i="0" dirty="0">
              <a:effectLst/>
              <a:latin typeface="Helvetica Neue"/>
            </a:endParaRPr>
          </a:p>
        </p:txBody>
      </p:sp>
      <p:pic>
        <p:nvPicPr>
          <p:cNvPr id="4" name="Picture 3">
            <a:extLst>
              <a:ext uri="{FF2B5EF4-FFF2-40B4-BE49-F238E27FC236}">
                <a16:creationId xmlns:a16="http://schemas.microsoft.com/office/drawing/2014/main" id="{68312EF5-7C68-491A-9DFB-F7EA632E3F61}"/>
              </a:ext>
            </a:extLst>
          </p:cNvPr>
          <p:cNvPicPr>
            <a:picLocks noChangeAspect="1"/>
          </p:cNvPicPr>
          <p:nvPr/>
        </p:nvPicPr>
        <p:blipFill rotWithShape="1">
          <a:blip r:embed="rId2">
            <a:extLst>
              <a:ext uri="{28A0092B-C50C-407E-A947-70E740481C1C}">
                <a14:useLocalDpi xmlns:a14="http://schemas.microsoft.com/office/drawing/2010/main" val="0"/>
              </a:ext>
            </a:extLst>
          </a:blip>
          <a:srcRect l="5971" t="20194" r="25511" b="16357"/>
          <a:stretch/>
        </p:blipFill>
        <p:spPr>
          <a:xfrm>
            <a:off x="3839598" y="566257"/>
            <a:ext cx="7726228" cy="5612870"/>
          </a:xfrm>
          <a:prstGeom prst="rect">
            <a:avLst/>
          </a:prstGeom>
        </p:spPr>
      </p:pic>
    </p:spTree>
    <p:extLst>
      <p:ext uri="{BB962C8B-B14F-4D97-AF65-F5344CB8AC3E}">
        <p14:creationId xmlns:p14="http://schemas.microsoft.com/office/powerpoint/2010/main" val="78495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363BA-6E33-44DD-8459-795A4F805D11}"/>
              </a:ext>
            </a:extLst>
          </p:cNvPr>
          <p:cNvSpPr>
            <a:spLocks noGrp="1"/>
          </p:cNvSpPr>
          <p:nvPr>
            <p:ph idx="1"/>
          </p:nvPr>
        </p:nvSpPr>
        <p:spPr>
          <a:xfrm>
            <a:off x="648931" y="2438400"/>
            <a:ext cx="3505494" cy="3785419"/>
          </a:xfrm>
        </p:spPr>
        <p:txBody>
          <a:bodyPr>
            <a:normAutofit/>
          </a:bodyPr>
          <a:lstStyle/>
          <a:p>
            <a:r>
              <a:rPr lang="en-US" sz="1900"/>
              <a:t>For highly-skewed feature distributions such as 'capital-gain' and 'capital-loss', it is common practice to apply a logarithmic transformation on the data so that the very large and very small values do not negatively affect the performance of a learning algorithm. Using a logarithmic transformation significantly reduces the range of values caused by outliers. </a:t>
            </a:r>
            <a:endParaRPr lang="en-IN" sz="1900"/>
          </a:p>
        </p:txBody>
      </p:sp>
      <p:sp>
        <p:nvSpPr>
          <p:cNvPr id="22" name="Rectangle 1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BFD5991-E61B-4BCA-8278-8DA90137BAEA}"/>
              </a:ext>
            </a:extLst>
          </p:cNvPr>
          <p:cNvPicPr>
            <a:picLocks noChangeAspect="1"/>
          </p:cNvPicPr>
          <p:nvPr/>
        </p:nvPicPr>
        <p:blipFill rotWithShape="1">
          <a:blip r:embed="rId2">
            <a:extLst>
              <a:ext uri="{28A0092B-C50C-407E-A947-70E740481C1C}">
                <a14:useLocalDpi xmlns:a14="http://schemas.microsoft.com/office/drawing/2010/main" val="0"/>
              </a:ext>
            </a:extLst>
          </a:blip>
          <a:srcRect l="5824" t="24078" r="23982" b="16764"/>
          <a:stretch/>
        </p:blipFill>
        <p:spPr>
          <a:xfrm>
            <a:off x="5123688" y="666427"/>
            <a:ext cx="6584097" cy="5176434"/>
          </a:xfrm>
          <a:prstGeom prst="rect">
            <a:avLst/>
          </a:prstGeom>
          <a:effectLst/>
        </p:spPr>
      </p:pic>
    </p:spTree>
    <p:extLst>
      <p:ext uri="{BB962C8B-B14F-4D97-AF65-F5344CB8AC3E}">
        <p14:creationId xmlns:p14="http://schemas.microsoft.com/office/powerpoint/2010/main" val="2626900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1C0673-3128-4126-ACEF-4492C97F65BE}"/>
              </a:ext>
            </a:extLst>
          </p:cNvPr>
          <p:cNvSpPr>
            <a:spLocks noGrp="1"/>
          </p:cNvSpPr>
          <p:nvPr>
            <p:ph type="title"/>
          </p:nvPr>
        </p:nvSpPr>
        <p:spPr>
          <a:xfrm>
            <a:off x="1046746" y="586822"/>
            <a:ext cx="3560252" cy="1645920"/>
          </a:xfrm>
        </p:spPr>
        <p:txBody>
          <a:bodyPr>
            <a:normAutofit/>
          </a:bodyPr>
          <a:lstStyle/>
          <a:p>
            <a:r>
              <a:rPr lang="en-US" sz="3200"/>
              <a:t>Data Preprocessing</a:t>
            </a:r>
            <a:endParaRPr lang="en-IN"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290C2CB-9A3C-4392-9AD9-60967B145837}"/>
              </a:ext>
            </a:extLst>
          </p:cNvPr>
          <p:cNvSpPr>
            <a:spLocks noGrp="1"/>
          </p:cNvSpPr>
          <p:nvPr>
            <p:ph idx="1"/>
          </p:nvPr>
        </p:nvSpPr>
        <p:spPr>
          <a:xfrm>
            <a:off x="5351164" y="586822"/>
            <a:ext cx="6002636" cy="1645920"/>
          </a:xfrm>
        </p:spPr>
        <p:txBody>
          <a:bodyPr anchor="ctr">
            <a:normAutofit/>
          </a:bodyPr>
          <a:lstStyle/>
          <a:p>
            <a:r>
              <a:rPr lang="en-US" sz="1100"/>
              <a:t>From the given table, we can see there are several features for each record that are non-numeric. Typically, learning algorithms expect input to be numeric, which requires that non-numeric features (called categorical variables) be converted. One popular way to convert categorical variables is by using the one-hot encoding scheme. One-hot encoding creates a "dummy" variable for each possible category of each non-numeric feature. </a:t>
            </a:r>
          </a:p>
          <a:p>
            <a:r>
              <a:rPr lang="en-US" sz="1100"/>
              <a:t>Additionally, as with the non-numeric features, we need to convert the non-numeric target label, 'income' to numerical values for the learning algorithm to work. Since there are only two possible categories for this label ("&lt;=50K" and "&gt;50K"), we can avoid using one-hot encoding and simply encode these two categories as 0 and 1, respectively.</a:t>
            </a:r>
            <a:endParaRPr lang="en-IN" sz="1100"/>
          </a:p>
        </p:txBody>
      </p:sp>
      <p:pic>
        <p:nvPicPr>
          <p:cNvPr id="5" name="Picture 4">
            <a:extLst>
              <a:ext uri="{FF2B5EF4-FFF2-40B4-BE49-F238E27FC236}">
                <a16:creationId xmlns:a16="http://schemas.microsoft.com/office/drawing/2014/main" id="{75E6A5A9-9B61-493C-8702-8D17C4837A35}"/>
              </a:ext>
            </a:extLst>
          </p:cNvPr>
          <p:cNvPicPr>
            <a:picLocks noChangeAspect="1"/>
          </p:cNvPicPr>
          <p:nvPr/>
        </p:nvPicPr>
        <p:blipFill rotWithShape="1">
          <a:blip r:embed="rId2">
            <a:extLst>
              <a:ext uri="{28A0092B-C50C-407E-A947-70E740481C1C}">
                <a14:useLocalDpi xmlns:a14="http://schemas.microsoft.com/office/drawing/2010/main" val="0"/>
              </a:ext>
            </a:extLst>
          </a:blip>
          <a:srcRect l="5460" t="36550" r="42840" b="33722"/>
          <a:stretch/>
        </p:blipFill>
        <p:spPr>
          <a:xfrm>
            <a:off x="754608" y="2734056"/>
            <a:ext cx="10771176" cy="3483864"/>
          </a:xfrm>
          <a:prstGeom prst="rect">
            <a:avLst/>
          </a:prstGeom>
        </p:spPr>
      </p:pic>
    </p:spTree>
    <p:extLst>
      <p:ext uri="{BB962C8B-B14F-4D97-AF65-F5344CB8AC3E}">
        <p14:creationId xmlns:p14="http://schemas.microsoft.com/office/powerpoint/2010/main" val="2293891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1005</TotalTime>
  <Words>1695</Words>
  <Application>Microsoft Office PowerPoint</Application>
  <PresentationFormat>Widescreen</PresentationFormat>
  <Paragraphs>76</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-apple-system</vt:lpstr>
      <vt:lpstr>Arial</vt:lpstr>
      <vt:lpstr>Calibri</vt:lpstr>
      <vt:lpstr>Calibri Light</vt:lpstr>
      <vt:lpstr>Helvetica Neue</vt:lpstr>
      <vt:lpstr>MJXc-TeX-main-R</vt:lpstr>
      <vt:lpstr>MJXc-TeX-math-I</vt:lpstr>
      <vt:lpstr>Roboto</vt:lpstr>
      <vt:lpstr>var(--jp-content-font-family)</vt:lpstr>
      <vt:lpstr>Office Theme</vt:lpstr>
      <vt:lpstr>Machine Learning Project  Finding Donors for Charity</vt:lpstr>
      <vt:lpstr>Introduction</vt:lpstr>
      <vt:lpstr>Exploring the data</vt:lpstr>
      <vt:lpstr>PowerPoint Presentation</vt:lpstr>
      <vt:lpstr>Data visualization</vt:lpstr>
      <vt:lpstr>PowerPoint Presentation</vt:lpstr>
      <vt:lpstr>Preparation of the data</vt:lpstr>
      <vt:lpstr>PowerPoint Presentation</vt:lpstr>
      <vt:lpstr>Data Preprocessing</vt:lpstr>
      <vt:lpstr>Shuffle and Split Data</vt:lpstr>
      <vt:lpstr>Normalizing Numerical Features</vt:lpstr>
      <vt:lpstr>Metrics</vt:lpstr>
      <vt:lpstr>Creating a Training and Predicting Pipeline</vt:lpstr>
      <vt:lpstr>Model Evaluation</vt:lpstr>
      <vt:lpstr>PowerPoint Presentation</vt:lpstr>
      <vt:lpstr>PowerPoint Presentation</vt:lpstr>
      <vt:lpstr>PowerPoint Presentation</vt:lpstr>
      <vt:lpstr>The Best Model</vt:lpstr>
      <vt:lpstr>But how does Adaboost work? </vt:lpstr>
      <vt:lpstr>Improving our Model: Model Tuning </vt:lpstr>
      <vt:lpstr>Comparing models</vt:lpstr>
      <vt:lpstr>Extracting Feature Importance </vt:lpstr>
      <vt:lpstr>Feature selection</vt:lpstr>
      <vt:lpstr>Effects of Feature Selection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Finding Donors for Charity</dc:title>
  <dc:creator>Aditya Gavankar</dc:creator>
  <cp:lastModifiedBy>Falguni Gaikwad</cp:lastModifiedBy>
  <cp:revision>9</cp:revision>
  <dcterms:created xsi:type="dcterms:W3CDTF">2021-10-28T21:50:50Z</dcterms:created>
  <dcterms:modified xsi:type="dcterms:W3CDTF">2021-10-30T05:08:56Z</dcterms:modified>
</cp:coreProperties>
</file>