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77" r:id="rId7"/>
    <p:sldId id="278" r:id="rId8"/>
    <p:sldId id="281" r:id="rId9"/>
    <p:sldId id="279" r:id="rId10"/>
    <p:sldId id="28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2" autoAdjust="0"/>
    <p:restoredTop sz="83272" autoAdjust="0"/>
  </p:normalViewPr>
  <p:slideViewPr>
    <p:cSldViewPr snapToGrid="0">
      <p:cViewPr varScale="1">
        <p:scale>
          <a:sx n="98" d="100"/>
          <a:sy n="98" d="100"/>
        </p:scale>
        <p:origin x="7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80304-895D-4A80-B495-213C38B2CEBB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4116B7-94EE-4E45-ABAF-2409D0FAFB14}">
      <dgm:prSet phldrT="[Text]"/>
      <dgm:spPr/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AB077E1F-851B-465F-81B3-33228E49D920}" type="parTrans" cxnId="{D6CF3839-0648-4B8A-ADE4-A087C474F0A8}">
      <dgm:prSet/>
      <dgm:spPr/>
      <dgm:t>
        <a:bodyPr/>
        <a:lstStyle/>
        <a:p>
          <a:endParaRPr lang="en-US"/>
        </a:p>
      </dgm:t>
    </dgm:pt>
    <dgm:pt modelId="{B70311A4-42C5-4FF4-BD34-F5A708E40403}" type="sibTrans" cxnId="{D6CF3839-0648-4B8A-ADE4-A087C474F0A8}">
      <dgm:prSet/>
      <dgm:spPr/>
      <dgm:t>
        <a:bodyPr/>
        <a:lstStyle/>
        <a:p>
          <a:endParaRPr lang="en-US"/>
        </a:p>
      </dgm:t>
    </dgm:pt>
    <dgm:pt modelId="{7808D3CC-88F6-4B26-8798-C99C5D002770}">
      <dgm:prSet phldrT="[Text]"/>
      <dgm:spPr/>
      <dgm:t>
        <a:bodyPr/>
        <a:lstStyle/>
        <a:p>
          <a:r>
            <a:rPr lang="en-US" dirty="0" smtClean="0"/>
            <a:t>Train &amp; Test</a:t>
          </a:r>
          <a:endParaRPr lang="en-US" dirty="0"/>
        </a:p>
      </dgm:t>
    </dgm:pt>
    <dgm:pt modelId="{FF6B39BA-E31E-4F62-B07A-A5B6D864BB84}" type="parTrans" cxnId="{76F0EC8F-CF8A-4A29-8E47-ECE28750BFCF}">
      <dgm:prSet/>
      <dgm:spPr/>
      <dgm:t>
        <a:bodyPr/>
        <a:lstStyle/>
        <a:p>
          <a:endParaRPr lang="en-US"/>
        </a:p>
      </dgm:t>
    </dgm:pt>
    <dgm:pt modelId="{81AF8B01-8BAC-47CD-B732-1A703D008371}" type="sibTrans" cxnId="{76F0EC8F-CF8A-4A29-8E47-ECE28750BFCF}">
      <dgm:prSet/>
      <dgm:spPr/>
      <dgm:t>
        <a:bodyPr/>
        <a:lstStyle/>
        <a:p>
          <a:endParaRPr lang="en-US"/>
        </a:p>
      </dgm:t>
    </dgm:pt>
    <dgm:pt modelId="{6130B12F-1F3A-4F8E-B238-EC4D9909CE5B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6F538979-65CA-4AAB-896C-F4910410A1F7}" type="parTrans" cxnId="{B3CFE3AA-56B6-4115-A59C-2B9DB7081070}">
      <dgm:prSet/>
      <dgm:spPr/>
      <dgm:t>
        <a:bodyPr/>
        <a:lstStyle/>
        <a:p>
          <a:endParaRPr lang="en-US"/>
        </a:p>
      </dgm:t>
    </dgm:pt>
    <dgm:pt modelId="{A5EEE883-4576-4525-9B29-A4D1B2CAB8F6}" type="sibTrans" cxnId="{B3CFE3AA-56B6-4115-A59C-2B9DB7081070}">
      <dgm:prSet/>
      <dgm:spPr/>
      <dgm:t>
        <a:bodyPr/>
        <a:lstStyle/>
        <a:p>
          <a:endParaRPr lang="en-US"/>
        </a:p>
      </dgm:t>
    </dgm:pt>
    <dgm:pt modelId="{EA31BAF9-658F-4142-8434-2F7B4C777BDC}">
      <dgm:prSet phldrT="[Text]"/>
      <dgm:spPr/>
      <dgm:t>
        <a:bodyPr/>
        <a:lstStyle/>
        <a:p>
          <a:r>
            <a:rPr lang="en-US" dirty="0" smtClean="0"/>
            <a:t>Model Tuning</a:t>
          </a:r>
          <a:endParaRPr lang="en-US" dirty="0"/>
        </a:p>
      </dgm:t>
    </dgm:pt>
    <dgm:pt modelId="{EE230065-3D2D-433B-BD30-921286D93920}" type="parTrans" cxnId="{FDACA5E2-AE3A-42CC-8B02-BB19266074CA}">
      <dgm:prSet/>
      <dgm:spPr/>
      <dgm:t>
        <a:bodyPr/>
        <a:lstStyle/>
        <a:p>
          <a:endParaRPr lang="en-US"/>
        </a:p>
      </dgm:t>
    </dgm:pt>
    <dgm:pt modelId="{A5658512-60E1-49D4-BBFF-8134E684A7E8}" type="sibTrans" cxnId="{FDACA5E2-AE3A-42CC-8B02-BB19266074CA}">
      <dgm:prSet/>
      <dgm:spPr/>
      <dgm:t>
        <a:bodyPr/>
        <a:lstStyle/>
        <a:p>
          <a:endParaRPr lang="en-US"/>
        </a:p>
      </dgm:t>
    </dgm:pt>
    <dgm:pt modelId="{A8DD10C6-4590-458B-B870-76CEFAA8DF99}" type="pres">
      <dgm:prSet presAssocID="{CC980304-895D-4A80-B495-213C38B2CEBB}" presName="Name0" presStyleCnt="0">
        <dgm:presLayoutVars>
          <dgm:dir/>
          <dgm:animLvl val="lvl"/>
          <dgm:resizeHandles val="exact"/>
        </dgm:presLayoutVars>
      </dgm:prSet>
      <dgm:spPr/>
    </dgm:pt>
    <dgm:pt modelId="{7C7B3594-0B96-45D7-93F5-885E51D33A82}" type="pres">
      <dgm:prSet presAssocID="{CC980304-895D-4A80-B495-213C38B2CEBB}" presName="tSp" presStyleCnt="0"/>
      <dgm:spPr/>
    </dgm:pt>
    <dgm:pt modelId="{AC1FE199-78A2-480A-BDAD-6C1B5F5CE2DD}" type="pres">
      <dgm:prSet presAssocID="{CC980304-895D-4A80-B495-213C38B2CEBB}" presName="bSp" presStyleCnt="0"/>
      <dgm:spPr/>
    </dgm:pt>
    <dgm:pt modelId="{AFBFB25A-3F8D-42E7-812F-B2B36A102F44}" type="pres">
      <dgm:prSet presAssocID="{CC980304-895D-4A80-B495-213C38B2CEBB}" presName="process" presStyleCnt="0"/>
      <dgm:spPr/>
    </dgm:pt>
    <dgm:pt modelId="{44F30D16-C662-482A-8D96-80E5B8E14C8F}" type="pres">
      <dgm:prSet presAssocID="{5B4116B7-94EE-4E45-ABAF-2409D0FAFB14}" presName="composite1" presStyleCnt="0"/>
      <dgm:spPr/>
    </dgm:pt>
    <dgm:pt modelId="{13E1B015-3A1A-4494-B16E-BAB66278AFD6}" type="pres">
      <dgm:prSet presAssocID="{5B4116B7-94EE-4E45-ABAF-2409D0FAFB14}" presName="dummyNode1" presStyleLbl="node1" presStyleIdx="0" presStyleCnt="4"/>
      <dgm:spPr/>
    </dgm:pt>
    <dgm:pt modelId="{9C0EE052-96A7-498D-8FBC-D6B625043874}" type="pres">
      <dgm:prSet presAssocID="{5B4116B7-94EE-4E45-ABAF-2409D0FAFB14}" presName="childNode1" presStyleLbl="bgAcc1" presStyleIdx="0" presStyleCnt="4">
        <dgm:presLayoutVars>
          <dgm:bulletEnabled val="1"/>
        </dgm:presLayoutVars>
      </dgm:prSet>
      <dgm:spPr/>
    </dgm:pt>
    <dgm:pt modelId="{2B828731-AB0F-40B3-9732-335E19EAD4D0}" type="pres">
      <dgm:prSet presAssocID="{5B4116B7-94EE-4E45-ABAF-2409D0FAFB14}" presName="childNode1tx" presStyleLbl="bgAcc1" presStyleIdx="0" presStyleCnt="4">
        <dgm:presLayoutVars>
          <dgm:bulletEnabled val="1"/>
        </dgm:presLayoutVars>
      </dgm:prSet>
      <dgm:spPr/>
    </dgm:pt>
    <dgm:pt modelId="{A13C514E-6837-4633-9C44-F9FB0E29BC19}" type="pres">
      <dgm:prSet presAssocID="{5B4116B7-94EE-4E45-ABAF-2409D0FAFB14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BB320903-96A3-4AE1-A18A-10A748EE1A21}" type="pres">
      <dgm:prSet presAssocID="{5B4116B7-94EE-4E45-ABAF-2409D0FAFB14}" presName="connSite1" presStyleCnt="0"/>
      <dgm:spPr/>
    </dgm:pt>
    <dgm:pt modelId="{15A3C9B4-C26F-4AF0-858B-DF76619D8F40}" type="pres">
      <dgm:prSet presAssocID="{B70311A4-42C5-4FF4-BD34-F5A708E40403}" presName="Name9" presStyleLbl="sibTrans2D1" presStyleIdx="0" presStyleCnt="3"/>
      <dgm:spPr/>
    </dgm:pt>
    <dgm:pt modelId="{8DBEB67D-BF31-4B62-971B-A4D60247A9DC}" type="pres">
      <dgm:prSet presAssocID="{EA31BAF9-658F-4142-8434-2F7B4C777BDC}" presName="composite2" presStyleCnt="0"/>
      <dgm:spPr/>
    </dgm:pt>
    <dgm:pt modelId="{C3F29C1E-A049-4F76-9ED0-372187FD0BA2}" type="pres">
      <dgm:prSet presAssocID="{EA31BAF9-658F-4142-8434-2F7B4C777BDC}" presName="dummyNode2" presStyleLbl="node1" presStyleIdx="0" presStyleCnt="4"/>
      <dgm:spPr/>
    </dgm:pt>
    <dgm:pt modelId="{F2ADCE6B-53E1-4F25-AFF2-6CDFB08DA075}" type="pres">
      <dgm:prSet presAssocID="{EA31BAF9-658F-4142-8434-2F7B4C777BDC}" presName="childNode2" presStyleLbl="bgAcc1" presStyleIdx="1" presStyleCnt="4">
        <dgm:presLayoutVars>
          <dgm:bulletEnabled val="1"/>
        </dgm:presLayoutVars>
      </dgm:prSet>
      <dgm:spPr/>
    </dgm:pt>
    <dgm:pt modelId="{41515F24-189D-47B0-A466-E473B7808943}" type="pres">
      <dgm:prSet presAssocID="{EA31BAF9-658F-4142-8434-2F7B4C777BDC}" presName="childNode2tx" presStyleLbl="bgAcc1" presStyleIdx="1" presStyleCnt="4">
        <dgm:presLayoutVars>
          <dgm:bulletEnabled val="1"/>
        </dgm:presLayoutVars>
      </dgm:prSet>
      <dgm:spPr/>
    </dgm:pt>
    <dgm:pt modelId="{91221516-79F9-4294-B1C1-6A4A74D47867}" type="pres">
      <dgm:prSet presAssocID="{EA31BAF9-658F-4142-8434-2F7B4C777BDC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71CE9EB5-F227-4250-BB9E-3FBD40711376}" type="pres">
      <dgm:prSet presAssocID="{EA31BAF9-658F-4142-8434-2F7B4C777BDC}" presName="connSite2" presStyleCnt="0"/>
      <dgm:spPr/>
    </dgm:pt>
    <dgm:pt modelId="{0670B721-2E32-4144-A095-1EBF8B36E2FD}" type="pres">
      <dgm:prSet presAssocID="{A5658512-60E1-49D4-BBFF-8134E684A7E8}" presName="Name18" presStyleLbl="sibTrans2D1" presStyleIdx="1" presStyleCnt="3"/>
      <dgm:spPr/>
    </dgm:pt>
    <dgm:pt modelId="{8B4B5F16-9A19-4A79-A45C-301109CE0CA6}" type="pres">
      <dgm:prSet presAssocID="{7808D3CC-88F6-4B26-8798-C99C5D002770}" presName="composite1" presStyleCnt="0"/>
      <dgm:spPr/>
    </dgm:pt>
    <dgm:pt modelId="{2C436A37-595F-48F9-8C99-F84BEF994C06}" type="pres">
      <dgm:prSet presAssocID="{7808D3CC-88F6-4B26-8798-C99C5D002770}" presName="dummyNode1" presStyleLbl="node1" presStyleIdx="1" presStyleCnt="4"/>
      <dgm:spPr/>
    </dgm:pt>
    <dgm:pt modelId="{206F3EFC-ABF8-4A3C-8117-B05EF72ADDB4}" type="pres">
      <dgm:prSet presAssocID="{7808D3CC-88F6-4B26-8798-C99C5D002770}" presName="childNode1" presStyleLbl="bgAcc1" presStyleIdx="2" presStyleCnt="4">
        <dgm:presLayoutVars>
          <dgm:bulletEnabled val="1"/>
        </dgm:presLayoutVars>
      </dgm:prSet>
      <dgm:spPr/>
    </dgm:pt>
    <dgm:pt modelId="{4FD16B15-6FB8-4964-AEB1-DF267A0546AA}" type="pres">
      <dgm:prSet presAssocID="{7808D3CC-88F6-4B26-8798-C99C5D002770}" presName="childNode1tx" presStyleLbl="bgAcc1" presStyleIdx="2" presStyleCnt="4">
        <dgm:presLayoutVars>
          <dgm:bulletEnabled val="1"/>
        </dgm:presLayoutVars>
      </dgm:prSet>
      <dgm:spPr/>
    </dgm:pt>
    <dgm:pt modelId="{FCEABDA1-2396-43AB-A888-E154EA835A56}" type="pres">
      <dgm:prSet presAssocID="{7808D3CC-88F6-4B26-8798-C99C5D002770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C971973D-C807-4EB4-A181-E78CC2057B54}" type="pres">
      <dgm:prSet presAssocID="{7808D3CC-88F6-4B26-8798-C99C5D002770}" presName="connSite1" presStyleCnt="0"/>
      <dgm:spPr/>
    </dgm:pt>
    <dgm:pt modelId="{6EAB8C9A-C2AB-4A09-811E-F9B8F01CCDAF}" type="pres">
      <dgm:prSet presAssocID="{81AF8B01-8BAC-47CD-B732-1A703D008371}" presName="Name9" presStyleLbl="sibTrans2D1" presStyleIdx="2" presStyleCnt="3"/>
      <dgm:spPr/>
    </dgm:pt>
    <dgm:pt modelId="{A929C6F6-BC6F-43F1-AF2E-FA325C75F63B}" type="pres">
      <dgm:prSet presAssocID="{6130B12F-1F3A-4F8E-B238-EC4D9909CE5B}" presName="composite2" presStyleCnt="0"/>
      <dgm:spPr/>
    </dgm:pt>
    <dgm:pt modelId="{6E35E635-15BF-4035-B756-76F53AF2D16A}" type="pres">
      <dgm:prSet presAssocID="{6130B12F-1F3A-4F8E-B238-EC4D9909CE5B}" presName="dummyNode2" presStyleLbl="node1" presStyleIdx="2" presStyleCnt="4"/>
      <dgm:spPr/>
    </dgm:pt>
    <dgm:pt modelId="{2CF783BB-57B8-46E9-A675-980BF21CDAAD}" type="pres">
      <dgm:prSet presAssocID="{6130B12F-1F3A-4F8E-B238-EC4D9909CE5B}" presName="childNode2" presStyleLbl="bgAcc1" presStyleIdx="3" presStyleCnt="4">
        <dgm:presLayoutVars>
          <dgm:bulletEnabled val="1"/>
        </dgm:presLayoutVars>
      </dgm:prSet>
      <dgm:spPr/>
    </dgm:pt>
    <dgm:pt modelId="{694B3BDC-F48E-40E1-87FF-F1FB3291F6C0}" type="pres">
      <dgm:prSet presAssocID="{6130B12F-1F3A-4F8E-B238-EC4D9909CE5B}" presName="childNode2tx" presStyleLbl="bgAcc1" presStyleIdx="3" presStyleCnt="4">
        <dgm:presLayoutVars>
          <dgm:bulletEnabled val="1"/>
        </dgm:presLayoutVars>
      </dgm:prSet>
      <dgm:spPr/>
    </dgm:pt>
    <dgm:pt modelId="{89BF805C-85F2-49AA-A733-33F626697D01}" type="pres">
      <dgm:prSet presAssocID="{6130B12F-1F3A-4F8E-B238-EC4D9909CE5B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BAC6C9EB-1E35-4B6C-A44E-1EDADD825F4C}" type="pres">
      <dgm:prSet presAssocID="{6130B12F-1F3A-4F8E-B238-EC4D9909CE5B}" presName="connSite2" presStyleCnt="0"/>
      <dgm:spPr/>
    </dgm:pt>
  </dgm:ptLst>
  <dgm:cxnLst>
    <dgm:cxn modelId="{B3CFE3AA-56B6-4115-A59C-2B9DB7081070}" srcId="{CC980304-895D-4A80-B495-213C38B2CEBB}" destId="{6130B12F-1F3A-4F8E-B238-EC4D9909CE5B}" srcOrd="3" destOrd="0" parTransId="{6F538979-65CA-4AAB-896C-F4910410A1F7}" sibTransId="{A5EEE883-4576-4525-9B29-A4D1B2CAB8F6}"/>
    <dgm:cxn modelId="{438BA198-D148-4534-9622-B138E65EADB9}" type="presOf" srcId="{A5658512-60E1-49D4-BBFF-8134E684A7E8}" destId="{0670B721-2E32-4144-A095-1EBF8B36E2FD}" srcOrd="0" destOrd="0" presId="urn:microsoft.com/office/officeart/2005/8/layout/hProcess4"/>
    <dgm:cxn modelId="{76F0EC8F-CF8A-4A29-8E47-ECE28750BFCF}" srcId="{CC980304-895D-4A80-B495-213C38B2CEBB}" destId="{7808D3CC-88F6-4B26-8798-C99C5D002770}" srcOrd="2" destOrd="0" parTransId="{FF6B39BA-E31E-4F62-B07A-A5B6D864BB84}" sibTransId="{81AF8B01-8BAC-47CD-B732-1A703D008371}"/>
    <dgm:cxn modelId="{FDACA5E2-AE3A-42CC-8B02-BB19266074CA}" srcId="{CC980304-895D-4A80-B495-213C38B2CEBB}" destId="{EA31BAF9-658F-4142-8434-2F7B4C777BDC}" srcOrd="1" destOrd="0" parTransId="{EE230065-3D2D-433B-BD30-921286D93920}" sibTransId="{A5658512-60E1-49D4-BBFF-8134E684A7E8}"/>
    <dgm:cxn modelId="{D6CF3839-0648-4B8A-ADE4-A087C474F0A8}" srcId="{CC980304-895D-4A80-B495-213C38B2CEBB}" destId="{5B4116B7-94EE-4E45-ABAF-2409D0FAFB14}" srcOrd="0" destOrd="0" parTransId="{AB077E1F-851B-465F-81B3-33228E49D920}" sibTransId="{B70311A4-42C5-4FF4-BD34-F5A708E40403}"/>
    <dgm:cxn modelId="{71ADA0B7-0970-47ED-AFC0-BC4D9C542B32}" type="presOf" srcId="{B70311A4-42C5-4FF4-BD34-F5A708E40403}" destId="{15A3C9B4-C26F-4AF0-858B-DF76619D8F40}" srcOrd="0" destOrd="0" presId="urn:microsoft.com/office/officeart/2005/8/layout/hProcess4"/>
    <dgm:cxn modelId="{C29670B8-00D5-4743-992E-ABEB86CB3D5E}" type="presOf" srcId="{6130B12F-1F3A-4F8E-B238-EC4D9909CE5B}" destId="{89BF805C-85F2-49AA-A733-33F626697D01}" srcOrd="0" destOrd="0" presId="urn:microsoft.com/office/officeart/2005/8/layout/hProcess4"/>
    <dgm:cxn modelId="{C2E16C7C-C1E4-4051-9C1B-37B43161080A}" type="presOf" srcId="{81AF8B01-8BAC-47CD-B732-1A703D008371}" destId="{6EAB8C9A-C2AB-4A09-811E-F9B8F01CCDAF}" srcOrd="0" destOrd="0" presId="urn:microsoft.com/office/officeart/2005/8/layout/hProcess4"/>
    <dgm:cxn modelId="{29BC3ED6-3197-40AA-8FD6-AD32A00EAF5E}" type="presOf" srcId="{5B4116B7-94EE-4E45-ABAF-2409D0FAFB14}" destId="{A13C514E-6837-4633-9C44-F9FB0E29BC19}" srcOrd="0" destOrd="0" presId="urn:microsoft.com/office/officeart/2005/8/layout/hProcess4"/>
    <dgm:cxn modelId="{7C79BCEC-46C9-410E-A30A-084F131DC104}" type="presOf" srcId="{CC980304-895D-4A80-B495-213C38B2CEBB}" destId="{A8DD10C6-4590-458B-B870-76CEFAA8DF99}" srcOrd="0" destOrd="0" presId="urn:microsoft.com/office/officeart/2005/8/layout/hProcess4"/>
    <dgm:cxn modelId="{7C06CB1F-BD20-4B63-8B22-937D517FBA06}" type="presOf" srcId="{EA31BAF9-658F-4142-8434-2F7B4C777BDC}" destId="{91221516-79F9-4294-B1C1-6A4A74D47867}" srcOrd="0" destOrd="0" presId="urn:microsoft.com/office/officeart/2005/8/layout/hProcess4"/>
    <dgm:cxn modelId="{4BCE9EBC-8612-4A80-8A59-7E4D5A363383}" type="presOf" srcId="{7808D3CC-88F6-4B26-8798-C99C5D002770}" destId="{FCEABDA1-2396-43AB-A888-E154EA835A56}" srcOrd="0" destOrd="0" presId="urn:microsoft.com/office/officeart/2005/8/layout/hProcess4"/>
    <dgm:cxn modelId="{E474ADB5-2A3B-4C79-B206-1E19388EBDE7}" type="presParOf" srcId="{A8DD10C6-4590-458B-B870-76CEFAA8DF99}" destId="{7C7B3594-0B96-45D7-93F5-885E51D33A82}" srcOrd="0" destOrd="0" presId="urn:microsoft.com/office/officeart/2005/8/layout/hProcess4"/>
    <dgm:cxn modelId="{68093237-3F80-40BA-BD46-622DB9A89F70}" type="presParOf" srcId="{A8DD10C6-4590-458B-B870-76CEFAA8DF99}" destId="{AC1FE199-78A2-480A-BDAD-6C1B5F5CE2DD}" srcOrd="1" destOrd="0" presId="urn:microsoft.com/office/officeart/2005/8/layout/hProcess4"/>
    <dgm:cxn modelId="{1303410C-8589-40D3-8376-10B1F293F0A1}" type="presParOf" srcId="{A8DD10C6-4590-458B-B870-76CEFAA8DF99}" destId="{AFBFB25A-3F8D-42E7-812F-B2B36A102F44}" srcOrd="2" destOrd="0" presId="urn:microsoft.com/office/officeart/2005/8/layout/hProcess4"/>
    <dgm:cxn modelId="{D2EF94A0-CB33-49D0-9151-A55D37EA1B04}" type="presParOf" srcId="{AFBFB25A-3F8D-42E7-812F-B2B36A102F44}" destId="{44F30D16-C662-482A-8D96-80E5B8E14C8F}" srcOrd="0" destOrd="0" presId="urn:microsoft.com/office/officeart/2005/8/layout/hProcess4"/>
    <dgm:cxn modelId="{E4E48A15-1332-4BA5-B702-73122BC95EBF}" type="presParOf" srcId="{44F30D16-C662-482A-8D96-80E5B8E14C8F}" destId="{13E1B015-3A1A-4494-B16E-BAB66278AFD6}" srcOrd="0" destOrd="0" presId="urn:microsoft.com/office/officeart/2005/8/layout/hProcess4"/>
    <dgm:cxn modelId="{75D78B04-6357-427A-B5E0-66E94C0E77DB}" type="presParOf" srcId="{44F30D16-C662-482A-8D96-80E5B8E14C8F}" destId="{9C0EE052-96A7-498D-8FBC-D6B625043874}" srcOrd="1" destOrd="0" presId="urn:microsoft.com/office/officeart/2005/8/layout/hProcess4"/>
    <dgm:cxn modelId="{591A0765-5ACB-4665-B92B-14175F0AEDF6}" type="presParOf" srcId="{44F30D16-C662-482A-8D96-80E5B8E14C8F}" destId="{2B828731-AB0F-40B3-9732-335E19EAD4D0}" srcOrd="2" destOrd="0" presId="urn:microsoft.com/office/officeart/2005/8/layout/hProcess4"/>
    <dgm:cxn modelId="{AD4AD2D6-D948-416F-A86B-4E51CEB4A04B}" type="presParOf" srcId="{44F30D16-C662-482A-8D96-80E5B8E14C8F}" destId="{A13C514E-6837-4633-9C44-F9FB0E29BC19}" srcOrd="3" destOrd="0" presId="urn:microsoft.com/office/officeart/2005/8/layout/hProcess4"/>
    <dgm:cxn modelId="{1DF87E99-96AE-4CB1-B626-0CAFB792DEF0}" type="presParOf" srcId="{44F30D16-C662-482A-8D96-80E5B8E14C8F}" destId="{BB320903-96A3-4AE1-A18A-10A748EE1A21}" srcOrd="4" destOrd="0" presId="urn:microsoft.com/office/officeart/2005/8/layout/hProcess4"/>
    <dgm:cxn modelId="{C9C7D5A9-B682-49D7-9ABD-F168BD01A8B8}" type="presParOf" srcId="{AFBFB25A-3F8D-42E7-812F-B2B36A102F44}" destId="{15A3C9B4-C26F-4AF0-858B-DF76619D8F40}" srcOrd="1" destOrd="0" presId="urn:microsoft.com/office/officeart/2005/8/layout/hProcess4"/>
    <dgm:cxn modelId="{BABC35C4-E59D-444B-8124-A535BC3D5EA4}" type="presParOf" srcId="{AFBFB25A-3F8D-42E7-812F-B2B36A102F44}" destId="{8DBEB67D-BF31-4B62-971B-A4D60247A9DC}" srcOrd="2" destOrd="0" presId="urn:microsoft.com/office/officeart/2005/8/layout/hProcess4"/>
    <dgm:cxn modelId="{EE1FAF83-E706-4C2A-8AF1-B16C08D38580}" type="presParOf" srcId="{8DBEB67D-BF31-4B62-971B-A4D60247A9DC}" destId="{C3F29C1E-A049-4F76-9ED0-372187FD0BA2}" srcOrd="0" destOrd="0" presId="urn:microsoft.com/office/officeart/2005/8/layout/hProcess4"/>
    <dgm:cxn modelId="{644EB149-B4A7-4241-AACD-B331754AF00D}" type="presParOf" srcId="{8DBEB67D-BF31-4B62-971B-A4D60247A9DC}" destId="{F2ADCE6B-53E1-4F25-AFF2-6CDFB08DA075}" srcOrd="1" destOrd="0" presId="urn:microsoft.com/office/officeart/2005/8/layout/hProcess4"/>
    <dgm:cxn modelId="{02D4E82E-5BE6-4575-B9FF-29E3C6AFE3CA}" type="presParOf" srcId="{8DBEB67D-BF31-4B62-971B-A4D60247A9DC}" destId="{41515F24-189D-47B0-A466-E473B7808943}" srcOrd="2" destOrd="0" presId="urn:microsoft.com/office/officeart/2005/8/layout/hProcess4"/>
    <dgm:cxn modelId="{280F1722-0E5E-4260-8432-AEE5CA803923}" type="presParOf" srcId="{8DBEB67D-BF31-4B62-971B-A4D60247A9DC}" destId="{91221516-79F9-4294-B1C1-6A4A74D47867}" srcOrd="3" destOrd="0" presId="urn:microsoft.com/office/officeart/2005/8/layout/hProcess4"/>
    <dgm:cxn modelId="{4E9E50AE-92E9-486C-80F6-07C57271B4C6}" type="presParOf" srcId="{8DBEB67D-BF31-4B62-971B-A4D60247A9DC}" destId="{71CE9EB5-F227-4250-BB9E-3FBD40711376}" srcOrd="4" destOrd="0" presId="urn:microsoft.com/office/officeart/2005/8/layout/hProcess4"/>
    <dgm:cxn modelId="{664263B8-1D7A-4269-AE8F-5B303E33511E}" type="presParOf" srcId="{AFBFB25A-3F8D-42E7-812F-B2B36A102F44}" destId="{0670B721-2E32-4144-A095-1EBF8B36E2FD}" srcOrd="3" destOrd="0" presId="urn:microsoft.com/office/officeart/2005/8/layout/hProcess4"/>
    <dgm:cxn modelId="{A2A6144D-0C1D-41C0-92D0-B3C95A5D60B6}" type="presParOf" srcId="{AFBFB25A-3F8D-42E7-812F-B2B36A102F44}" destId="{8B4B5F16-9A19-4A79-A45C-301109CE0CA6}" srcOrd="4" destOrd="0" presId="urn:microsoft.com/office/officeart/2005/8/layout/hProcess4"/>
    <dgm:cxn modelId="{36073227-A43D-4BB4-8D4E-8151925C648B}" type="presParOf" srcId="{8B4B5F16-9A19-4A79-A45C-301109CE0CA6}" destId="{2C436A37-595F-48F9-8C99-F84BEF994C06}" srcOrd="0" destOrd="0" presId="urn:microsoft.com/office/officeart/2005/8/layout/hProcess4"/>
    <dgm:cxn modelId="{1886B991-8367-410A-90FD-900EC6438137}" type="presParOf" srcId="{8B4B5F16-9A19-4A79-A45C-301109CE0CA6}" destId="{206F3EFC-ABF8-4A3C-8117-B05EF72ADDB4}" srcOrd="1" destOrd="0" presId="urn:microsoft.com/office/officeart/2005/8/layout/hProcess4"/>
    <dgm:cxn modelId="{1ED1EEAF-C5BB-463C-A08F-47868C3C74D6}" type="presParOf" srcId="{8B4B5F16-9A19-4A79-A45C-301109CE0CA6}" destId="{4FD16B15-6FB8-4964-AEB1-DF267A0546AA}" srcOrd="2" destOrd="0" presId="urn:microsoft.com/office/officeart/2005/8/layout/hProcess4"/>
    <dgm:cxn modelId="{CE233D7F-13B7-46B8-AF82-FBEE1D03345C}" type="presParOf" srcId="{8B4B5F16-9A19-4A79-A45C-301109CE0CA6}" destId="{FCEABDA1-2396-43AB-A888-E154EA835A56}" srcOrd="3" destOrd="0" presId="urn:microsoft.com/office/officeart/2005/8/layout/hProcess4"/>
    <dgm:cxn modelId="{5F8E1BF0-9699-46D0-93A9-9EA69B55EE8F}" type="presParOf" srcId="{8B4B5F16-9A19-4A79-A45C-301109CE0CA6}" destId="{C971973D-C807-4EB4-A181-E78CC2057B54}" srcOrd="4" destOrd="0" presId="urn:microsoft.com/office/officeart/2005/8/layout/hProcess4"/>
    <dgm:cxn modelId="{1178282D-E641-42E0-BC62-BF312EE19E28}" type="presParOf" srcId="{AFBFB25A-3F8D-42E7-812F-B2B36A102F44}" destId="{6EAB8C9A-C2AB-4A09-811E-F9B8F01CCDAF}" srcOrd="5" destOrd="0" presId="urn:microsoft.com/office/officeart/2005/8/layout/hProcess4"/>
    <dgm:cxn modelId="{C6936EEA-4F69-4CEB-88D3-ACD339A1F9F7}" type="presParOf" srcId="{AFBFB25A-3F8D-42E7-812F-B2B36A102F44}" destId="{A929C6F6-BC6F-43F1-AF2E-FA325C75F63B}" srcOrd="6" destOrd="0" presId="urn:microsoft.com/office/officeart/2005/8/layout/hProcess4"/>
    <dgm:cxn modelId="{DE5F3A8B-E76C-4778-988A-44DC7BDD3A96}" type="presParOf" srcId="{A929C6F6-BC6F-43F1-AF2E-FA325C75F63B}" destId="{6E35E635-15BF-4035-B756-76F53AF2D16A}" srcOrd="0" destOrd="0" presId="urn:microsoft.com/office/officeart/2005/8/layout/hProcess4"/>
    <dgm:cxn modelId="{157CE818-185A-41DC-A316-742F3F730AB7}" type="presParOf" srcId="{A929C6F6-BC6F-43F1-AF2E-FA325C75F63B}" destId="{2CF783BB-57B8-46E9-A675-980BF21CDAAD}" srcOrd="1" destOrd="0" presId="urn:microsoft.com/office/officeart/2005/8/layout/hProcess4"/>
    <dgm:cxn modelId="{A5975222-A2B5-4759-BCBC-A885B296C762}" type="presParOf" srcId="{A929C6F6-BC6F-43F1-AF2E-FA325C75F63B}" destId="{694B3BDC-F48E-40E1-87FF-F1FB3291F6C0}" srcOrd="2" destOrd="0" presId="urn:microsoft.com/office/officeart/2005/8/layout/hProcess4"/>
    <dgm:cxn modelId="{AA2E7220-4F6A-42BC-ABA5-9174B9D91EC3}" type="presParOf" srcId="{A929C6F6-BC6F-43F1-AF2E-FA325C75F63B}" destId="{89BF805C-85F2-49AA-A733-33F626697D01}" srcOrd="3" destOrd="0" presId="urn:microsoft.com/office/officeart/2005/8/layout/hProcess4"/>
    <dgm:cxn modelId="{4F5EAFD1-D246-4B63-B743-1FE592F8591E}" type="presParOf" srcId="{A929C6F6-BC6F-43F1-AF2E-FA325C75F63B}" destId="{BAC6C9EB-1E35-4B6C-A44E-1EDADD825F4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EE052-96A7-498D-8FBC-D6B625043874}">
      <dsp:nvSpPr>
        <dsp:cNvPr id="0" name=""/>
        <dsp:cNvSpPr/>
      </dsp:nvSpPr>
      <dsp:spPr>
        <a:xfrm>
          <a:off x="88966" y="847592"/>
          <a:ext cx="1974690" cy="162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3C9B4-C26F-4AF0-858B-DF76619D8F40}">
      <dsp:nvSpPr>
        <dsp:cNvPr id="0" name=""/>
        <dsp:cNvSpPr/>
      </dsp:nvSpPr>
      <dsp:spPr>
        <a:xfrm>
          <a:off x="1138307" y="1018627"/>
          <a:ext cx="2498101" cy="2498101"/>
        </a:xfrm>
        <a:prstGeom prst="leftCircularArrow">
          <a:avLst>
            <a:gd name="adj1" fmla="val 4428"/>
            <a:gd name="adj2" fmla="val 561864"/>
            <a:gd name="adj3" fmla="val 2337375"/>
            <a:gd name="adj4" fmla="val 9024489"/>
            <a:gd name="adj5" fmla="val 516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C514E-6837-4633-9C44-F9FB0E29BC19}">
      <dsp:nvSpPr>
        <dsp:cNvPr id="0" name=""/>
        <dsp:cNvSpPr/>
      </dsp:nvSpPr>
      <dsp:spPr>
        <a:xfrm>
          <a:off x="527786" y="2127290"/>
          <a:ext cx="1755280" cy="6980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Feature Selection</a:t>
          </a:r>
          <a:endParaRPr lang="en-US" sz="2100" kern="1200" dirty="0"/>
        </a:p>
      </dsp:txBody>
      <dsp:txXfrm>
        <a:off x="548230" y="2147734"/>
        <a:ext cx="1714392" cy="657129"/>
      </dsp:txXfrm>
    </dsp:sp>
    <dsp:sp modelId="{F2ADCE6B-53E1-4F25-AFF2-6CDFB08DA075}">
      <dsp:nvSpPr>
        <dsp:cNvPr id="0" name=""/>
        <dsp:cNvSpPr/>
      </dsp:nvSpPr>
      <dsp:spPr>
        <a:xfrm>
          <a:off x="2809793" y="847592"/>
          <a:ext cx="1974690" cy="162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0B721-2E32-4144-A095-1EBF8B36E2FD}">
      <dsp:nvSpPr>
        <dsp:cNvPr id="0" name=""/>
        <dsp:cNvSpPr/>
      </dsp:nvSpPr>
      <dsp:spPr>
        <a:xfrm>
          <a:off x="3842678" y="-256697"/>
          <a:ext cx="2750423" cy="2750423"/>
        </a:xfrm>
        <a:prstGeom prst="circularArrow">
          <a:avLst>
            <a:gd name="adj1" fmla="val 4022"/>
            <a:gd name="adj2" fmla="val 505291"/>
            <a:gd name="adj3" fmla="val 19319198"/>
            <a:gd name="adj4" fmla="val 12575511"/>
            <a:gd name="adj5" fmla="val 469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21516-79F9-4294-B1C1-6A4A74D47867}">
      <dsp:nvSpPr>
        <dsp:cNvPr id="0" name=""/>
        <dsp:cNvSpPr/>
      </dsp:nvSpPr>
      <dsp:spPr>
        <a:xfrm>
          <a:off x="3248613" y="498583"/>
          <a:ext cx="1755280" cy="6980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 Tuning</a:t>
          </a:r>
          <a:endParaRPr lang="en-US" sz="2100" kern="1200" dirty="0"/>
        </a:p>
      </dsp:txBody>
      <dsp:txXfrm>
        <a:off x="3269057" y="519027"/>
        <a:ext cx="1714392" cy="657129"/>
      </dsp:txXfrm>
    </dsp:sp>
    <dsp:sp modelId="{206F3EFC-ABF8-4A3C-8117-B05EF72ADDB4}">
      <dsp:nvSpPr>
        <dsp:cNvPr id="0" name=""/>
        <dsp:cNvSpPr/>
      </dsp:nvSpPr>
      <dsp:spPr>
        <a:xfrm>
          <a:off x="5530620" y="847592"/>
          <a:ext cx="1974690" cy="162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B8C9A-C2AB-4A09-811E-F9B8F01CCDAF}">
      <dsp:nvSpPr>
        <dsp:cNvPr id="0" name=""/>
        <dsp:cNvSpPr/>
      </dsp:nvSpPr>
      <dsp:spPr>
        <a:xfrm>
          <a:off x="6579961" y="1018627"/>
          <a:ext cx="2498101" cy="2498101"/>
        </a:xfrm>
        <a:prstGeom prst="leftCircularArrow">
          <a:avLst>
            <a:gd name="adj1" fmla="val 4428"/>
            <a:gd name="adj2" fmla="val 561864"/>
            <a:gd name="adj3" fmla="val 2337375"/>
            <a:gd name="adj4" fmla="val 9024489"/>
            <a:gd name="adj5" fmla="val 516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ABDA1-2396-43AB-A888-E154EA835A56}">
      <dsp:nvSpPr>
        <dsp:cNvPr id="0" name=""/>
        <dsp:cNvSpPr/>
      </dsp:nvSpPr>
      <dsp:spPr>
        <a:xfrm>
          <a:off x="5969440" y="2127290"/>
          <a:ext cx="1755280" cy="6980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Train &amp; Test</a:t>
          </a:r>
          <a:endParaRPr lang="en-US" sz="2100" kern="1200" dirty="0"/>
        </a:p>
      </dsp:txBody>
      <dsp:txXfrm>
        <a:off x="5989884" y="2147734"/>
        <a:ext cx="1714392" cy="657129"/>
      </dsp:txXfrm>
    </dsp:sp>
    <dsp:sp modelId="{2CF783BB-57B8-46E9-A675-980BF21CDAAD}">
      <dsp:nvSpPr>
        <dsp:cNvPr id="0" name=""/>
        <dsp:cNvSpPr/>
      </dsp:nvSpPr>
      <dsp:spPr>
        <a:xfrm>
          <a:off x="8251447" y="847592"/>
          <a:ext cx="1974690" cy="162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F805C-85F2-49AA-A733-33F626697D01}">
      <dsp:nvSpPr>
        <dsp:cNvPr id="0" name=""/>
        <dsp:cNvSpPr/>
      </dsp:nvSpPr>
      <dsp:spPr>
        <a:xfrm>
          <a:off x="8690267" y="498583"/>
          <a:ext cx="1755280" cy="6980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Evaluate</a:t>
          </a:r>
          <a:endParaRPr lang="en-US" sz="2100" kern="1200" dirty="0"/>
        </a:p>
      </dsp:txBody>
      <dsp:txXfrm>
        <a:off x="8710711" y="519027"/>
        <a:ext cx="1714392" cy="657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100K records with patients’ health conditions and appointment details</a:t>
            </a:r>
          </a:p>
          <a:p>
            <a:r>
              <a:rPr lang="en-US" dirty="0" smtClean="0"/>
              <a:t>14 Features, most</a:t>
            </a:r>
            <a:r>
              <a:rPr lang="en-US" baseline="0" dirty="0" smtClean="0"/>
              <a:t> are binary</a:t>
            </a:r>
          </a:p>
          <a:p>
            <a:r>
              <a:rPr lang="en-US" baseline="0" dirty="0" smtClean="0"/>
              <a:t>For Categorical ones: </a:t>
            </a:r>
            <a:r>
              <a:rPr lang="en-US" baseline="0" dirty="0" err="1" smtClean="0"/>
              <a:t>get_dummy</a:t>
            </a:r>
            <a:r>
              <a:rPr lang="en-US" baseline="0" dirty="0" smtClean="0"/>
              <a:t> used, mapping to binary Age &amp; Handicap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28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Correlation is weak </a:t>
            </a:r>
          </a:p>
          <a:p>
            <a:r>
              <a:rPr lang="en-US" dirty="0" smtClean="0"/>
              <a:t>2- Even Females group is bigger than</a:t>
            </a:r>
            <a:r>
              <a:rPr lang="en-US" baseline="0" dirty="0" smtClean="0"/>
              <a:t> Males, their no-show rate is the same</a:t>
            </a:r>
          </a:p>
          <a:p>
            <a:r>
              <a:rPr lang="en-US" baseline="0" dirty="0" smtClean="0"/>
              <a:t>3- SMS also, didn’t say much, whether a patient received it or not didn’t affect their show/</a:t>
            </a:r>
            <a:r>
              <a:rPr lang="en-US" baseline="0" dirty="0" err="1" smtClean="0"/>
              <a:t>noshow</a:t>
            </a:r>
            <a:r>
              <a:rPr lang="en-US" baseline="0" dirty="0" smtClean="0"/>
              <a:t>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9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it seemed like straight </a:t>
            </a:r>
            <a:r>
              <a:rPr lang="en-US" baseline="0" dirty="0" smtClean="0"/>
              <a:t>forward problem but it wasn’t!</a:t>
            </a:r>
          </a:p>
          <a:p>
            <a:r>
              <a:rPr lang="en-US" baseline="0" dirty="0" smtClean="0"/>
              <a:t>2- more feature engineering is needed, compose new ones, deep-look into the data &amp; correlations</a:t>
            </a:r>
          </a:p>
          <a:p>
            <a:r>
              <a:rPr lang="en-US" baseline="0" dirty="0" smtClean="0"/>
              <a:t>3- I went through all stages and that’s what really matters, I learned a lot through this experience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64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0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2021-11-18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10" Type="http://schemas.openxmlformats.org/officeDocument/2006/relationships/image" Target="../media/image2.svg"/><Relationship Id="rId4" Type="http://schemas.openxmlformats.org/officeDocument/2006/relationships/image" Target="../media/image8.sv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773756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I </a:t>
            </a:r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C</a:t>
            </a:r>
            <a:r>
              <a:rPr lang="en-US" sz="44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an tell! </a:t>
            </a:r>
            <a:br>
              <a:rPr lang="en-US" sz="44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Maybe Not </a:t>
            </a:r>
            <a:endParaRPr lang="en-US" sz="44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smtClean="0">
                <a:latin typeface="Franklin Gothic Book" panose="020B0503020102020204" pitchFamily="34" charset="0"/>
              </a:rPr>
              <a:t>Fatimah </a:t>
            </a:r>
            <a:r>
              <a:rPr lang="en-US" sz="2000" dirty="0" err="1" smtClean="0">
                <a:latin typeface="Franklin Gothic Book" panose="020B0503020102020204" pitchFamily="34" charset="0"/>
              </a:rPr>
              <a:t>Alhamadeh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F6E384F5-137A-40B1-97F0-694CC6ECD5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EBA87361-6D30-46E4-834B-719CF59055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9DBC4630-03DA-474F-BBCB-BA3AE6B317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D89DB1C0-FEEC-4CB6-88B2-F9C5562E0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=""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="" xmlns:a16="http://schemas.microsoft.com/office/drawing/2014/main" id="{78418A25-6EAC-4140-BFE6-284E1925B5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08163D1C-ED91-4D5F-A33B-CF1256B27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=""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=""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31103AB2-C090-458F-B752-294F23AFA8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83D471F3-782A-4BA1-9CAB-FF5CDF0A75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=""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447" y="18354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Need an Appointment?</a:t>
            </a:r>
            <a:endParaRPr lang="en-US" sz="36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77" y="2021428"/>
            <a:ext cx="9172373" cy="39226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5" y="500180"/>
            <a:ext cx="692285" cy="6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447" y="18354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Source</a:t>
            </a:r>
            <a:endParaRPr lang="en-US" sz="36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Open Book">
            <a:extLst>
              <a:ext uri="{FF2B5EF4-FFF2-40B4-BE49-F238E27FC236}">
                <a16:creationId xmlns=""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60" y="498851"/>
            <a:ext cx="694944" cy="694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4383141" y="5142477"/>
            <a:ext cx="427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100K appointments dataset from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Kaggle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006" y="1820959"/>
            <a:ext cx="6095089" cy="298956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22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447" y="18354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Look What I found!</a:t>
            </a:r>
            <a:endParaRPr lang="en-US" sz="36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3" descr="Books on Shelf">
            <a:extLst>
              <a:ext uri="{FF2B5EF4-FFF2-40B4-BE49-F238E27FC236}">
                <a16:creationId xmlns="" xmlns:a16="http://schemas.microsoft.com/office/drawing/2014/main" id="{3DE94ADA-0031-43D4-A79A-B89B959930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60" y="498851"/>
            <a:ext cx="694944" cy="694944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690" y="1955743"/>
            <a:ext cx="7810489" cy="3342589"/>
          </a:xfrm>
          <a:prstGeom prst="rect">
            <a:avLst/>
          </a:prstGeom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1662690" y="2771584"/>
            <a:ext cx="3457453" cy="2148959"/>
            <a:chOff x="7793355" y="929957"/>
            <a:chExt cx="3952875" cy="268605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93355" y="929957"/>
              <a:ext cx="3952875" cy="26860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117329" y="2512421"/>
              <a:ext cx="531609" cy="3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20%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736581" y="2639379"/>
              <a:ext cx="521276" cy="3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38%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83717" y="2733482"/>
            <a:ext cx="3549096" cy="2187061"/>
            <a:chOff x="7793355" y="4006216"/>
            <a:chExt cx="4057650" cy="27336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93355" y="4006216"/>
              <a:ext cx="4057650" cy="273367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662285" y="5507534"/>
              <a:ext cx="11887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25%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29700" y="5761450"/>
              <a:ext cx="118872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~25%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987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447" y="18354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Keep Learning</a:t>
            </a:r>
            <a:endParaRPr lang="en-US" sz="36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Blackboard">
            <a:extLst>
              <a:ext uri="{FF2B5EF4-FFF2-40B4-BE49-F238E27FC236}">
                <a16:creationId xmlns="" xmlns:a16="http://schemas.microsoft.com/office/drawing/2014/main" id="{A4298283-DDB8-4365-95A1-90935E16BE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885" y="539999"/>
            <a:ext cx="612648" cy="61264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07301" y="2060905"/>
            <a:ext cx="10534515" cy="3323892"/>
            <a:chOff x="539885" y="1849894"/>
            <a:chExt cx="10534515" cy="3323892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1257738172"/>
                </p:ext>
              </p:extLst>
            </p:nvPr>
          </p:nvGraphicFramePr>
          <p:xfrm>
            <a:off x="539885" y="1849894"/>
            <a:ext cx="10534515" cy="33238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56336" y="2833726"/>
              <a:ext cx="20741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Different subsets</a:t>
              </a:r>
            </a:p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Construct</a:t>
              </a:r>
              <a:r>
                <a:rPr lang="en-US" sz="1400" dirty="0" smtClean="0"/>
                <a:t> new ones</a:t>
              </a:r>
            </a:p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PCA</a:t>
              </a:r>
            </a:p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Treat imbalanced data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0131" y="3358815"/>
              <a:ext cx="1828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Cross Validation</a:t>
              </a:r>
            </a:p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Different Models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35299" y="3172281"/>
              <a:ext cx="1511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2870"/>
              <a:r>
                <a:rPr lang="en-US" sz="1400" dirty="0" smtClean="0"/>
                <a:t>Data split 80/20</a:t>
              </a:r>
            </a:p>
            <a:p>
              <a:pPr marL="102870"/>
              <a:r>
                <a:rPr lang="en-US" sz="1400" dirty="0" smtClean="0"/>
                <a:t> train &amp; test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7389" y="3326169"/>
              <a:ext cx="14999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Precision</a:t>
              </a:r>
            </a:p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Recall</a:t>
              </a:r>
            </a:p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F1</a:t>
              </a:r>
              <a:endParaRPr lang="en-US" sz="1400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539885" y="1677955"/>
            <a:ext cx="11191007" cy="4074168"/>
          </a:xfrm>
          <a:prstGeom prst="roundRect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23752" y="5643075"/>
            <a:ext cx="228781" cy="21809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1074379" y="5643075"/>
            <a:ext cx="816945" cy="21809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11057703" y="1595991"/>
            <a:ext cx="228781" cy="21809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flipH="1">
            <a:off x="10292625" y="1580156"/>
            <a:ext cx="816945" cy="21809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447" y="18354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Evaluate</a:t>
            </a:r>
            <a:endParaRPr lang="en-US" sz="36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7" name="Content Placeholder 4" descr="Scales of Justice">
            <a:extLst>
              <a:ext uri="{FF2B5EF4-FFF2-40B4-BE49-F238E27FC236}">
                <a16:creationId xmlns:a16="http://schemas.microsoft.com/office/drawing/2014/main" xmlns="" id="{53025FED-9BCD-4BE9-B74C-707E5FD740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9660" y="498851"/>
            <a:ext cx="694944" cy="6949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BF933A4-33C5-4102-BBB0-9B15EFF2F292}"/>
              </a:ext>
            </a:extLst>
          </p:cNvPr>
          <p:cNvSpPr txBox="1">
            <a:spLocks/>
          </p:cNvSpPr>
          <p:nvPr/>
        </p:nvSpPr>
        <p:spPr>
          <a:xfrm>
            <a:off x="1329446" y="1381613"/>
            <a:ext cx="10377999" cy="42454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Franklin Gothic Book" panose="020B0503020102020204" pitchFamily="34" charset="0"/>
            </a:endParaRPr>
          </a:p>
          <a:p>
            <a:r>
              <a:rPr lang="en-US" dirty="0"/>
              <a:t>T</a:t>
            </a:r>
            <a:r>
              <a:rPr lang="en-US" dirty="0" smtClean="0"/>
              <a:t>he model did well with majority class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though, imbalance was dealt with, </a:t>
            </a:r>
            <a:r>
              <a:rPr lang="en-US" dirty="0" smtClean="0"/>
              <a:t>it performed poorly with minority class!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13675"/>
              </p:ext>
            </p:extLst>
          </p:nvPr>
        </p:nvGraphicFramePr>
        <p:xfrm>
          <a:off x="4067325" y="4306275"/>
          <a:ext cx="4185721" cy="132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06"/>
                <a:gridCol w="1353893"/>
                <a:gridCol w="1195543"/>
                <a:gridCol w="894679"/>
              </a:tblGrid>
              <a:tr h="43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444802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444802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2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447" y="18354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What a Ride!</a:t>
            </a:r>
            <a:endParaRPr lang="en-US" sz="36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Chat">
            <a:extLst>
              <a:ext uri="{FF2B5EF4-FFF2-40B4-BE49-F238E27FC236}">
                <a16:creationId xmlns=""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490" y="498851"/>
            <a:ext cx="694944" cy="6949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BF933A4-33C5-4102-BBB0-9B15EFF2F292}"/>
              </a:ext>
            </a:extLst>
          </p:cNvPr>
          <p:cNvSpPr txBox="1">
            <a:spLocks/>
          </p:cNvSpPr>
          <p:nvPr/>
        </p:nvSpPr>
        <p:spPr>
          <a:xfrm>
            <a:off x="1329447" y="1381614"/>
            <a:ext cx="10216152" cy="4759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Franklin Gothic Book" panose="020B0503020102020204" pitchFamily="34" charset="0"/>
            </a:endParaRPr>
          </a:p>
          <a:p>
            <a:r>
              <a:rPr lang="en-US" dirty="0" smtClean="0"/>
              <a:t>It </a:t>
            </a:r>
            <a:r>
              <a:rPr lang="en-US" dirty="0"/>
              <a:t>seemed like straight forward problem but it wasn’t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More </a:t>
            </a:r>
            <a:r>
              <a:rPr lang="en-US" dirty="0"/>
              <a:t>feature engineering is needed, </a:t>
            </a:r>
            <a:r>
              <a:rPr lang="en-US" dirty="0" smtClean="0"/>
              <a:t>composing </a:t>
            </a:r>
            <a:r>
              <a:rPr lang="en-US" dirty="0"/>
              <a:t>new ones, deep-look into the data &amp; </a:t>
            </a:r>
            <a:r>
              <a:rPr lang="en-US" dirty="0" smtClean="0"/>
              <a:t>correlations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went through all stages and that’s what really matters, I learned a lot through this </a:t>
            </a:r>
            <a:r>
              <a:rPr lang="en-US" dirty="0" smtClean="0"/>
              <a:t>experience</a:t>
            </a:r>
            <a:endParaRPr lang="en-US" dirty="0"/>
          </a:p>
          <a:p>
            <a:pPr marL="0" indent="0">
              <a:buNone/>
            </a:pPr>
            <a:endParaRPr lang="en-US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ooks on Shelf">
            <a:extLst>
              <a:ext uri="{FF2B5EF4-FFF2-40B4-BE49-F238E27FC236}">
                <a16:creationId xmlns=""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1" y="982364"/>
            <a:ext cx="2659472" cy="26594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FDA47BC-3069-47F5-8257-24B3B1F76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at">
            <a:extLst>
              <a:ext uri="{FF2B5EF4-FFF2-40B4-BE49-F238E27FC236}">
                <a16:creationId xmlns=""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0143" y="983211"/>
            <a:ext cx="2646677" cy="264667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942B920A-73AD-402A-8EEF-B88E1A9398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lackboard">
            <a:extLst>
              <a:ext uri="{FF2B5EF4-FFF2-40B4-BE49-F238E27FC236}">
                <a16:creationId xmlns=""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6859" y="982364"/>
            <a:ext cx="2648371" cy="264837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0C9EB70-BC82-414A-BF8D-AD7FC67276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Open Book">
            <a:extLst>
              <a:ext uri="{FF2B5EF4-FFF2-40B4-BE49-F238E27FC236}">
                <a16:creationId xmlns=""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5269" y="1004677"/>
            <a:ext cx="2648372" cy="26483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AE95D8F-9825-4222-8846-E3461598C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FF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Thank </a:t>
            </a:r>
            <a:r>
              <a:rPr lang="en-US" sz="5400" dirty="0" smtClean="0">
                <a:solidFill>
                  <a:srgbClr val="FFFFFF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you</a:t>
            </a:r>
            <a:endParaRPr lang="en-US" sz="5400" dirty="0">
              <a:solidFill>
                <a:srgbClr val="FFFFFF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3217665F-0036-444A-8D4A-33AF36A36A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9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267</Words>
  <Application>Microsoft Office PowerPoint</Application>
  <PresentationFormat>Widescreen</PresentationFormat>
  <Paragraphs>64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Segoe UI</vt:lpstr>
      <vt:lpstr>Office Theme</vt:lpstr>
      <vt:lpstr>I Can tell!  Maybe Not </vt:lpstr>
      <vt:lpstr>Need an Appointment?</vt:lpstr>
      <vt:lpstr>Source</vt:lpstr>
      <vt:lpstr>Look What I found!</vt:lpstr>
      <vt:lpstr>Keep Learning</vt:lpstr>
      <vt:lpstr>Evaluate</vt:lpstr>
      <vt:lpstr>What a Ride!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2021-11-17T14:29:47Z</dcterms:created>
  <dcterms:modified xsi:type="dcterms:W3CDTF">2021-11-18T08:59:27Z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