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6" r:id="rId5"/>
    <p:sldId id="276" r:id="rId6"/>
    <p:sldId id="277" r:id="rId7"/>
    <p:sldId id="278" r:id="rId8"/>
    <p:sldId id="279" r:id="rId9"/>
    <p:sldId id="28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70AD4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02" autoAdjust="0"/>
    <p:restoredTop sz="67463" autoAdjust="0"/>
  </p:normalViewPr>
  <p:slideViewPr>
    <p:cSldViewPr snapToGrid="0">
      <p:cViewPr varScale="1">
        <p:scale>
          <a:sx n="118" d="100"/>
          <a:sy n="118" d="100"/>
        </p:scale>
        <p:origin x="557" y="8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80304-895D-4A80-B495-213C38B2CEBB}"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5B4116B7-94EE-4E45-ABAF-2409D0FAFB14}">
      <dgm:prSet phldrT="[Text]"/>
      <dgm:spPr/>
      <dgm:t>
        <a:bodyPr/>
        <a:lstStyle/>
        <a:p>
          <a:r>
            <a:rPr lang="en-US" dirty="0" smtClean="0"/>
            <a:t>Feature Selection</a:t>
          </a:r>
          <a:endParaRPr lang="en-US" dirty="0"/>
        </a:p>
      </dgm:t>
    </dgm:pt>
    <dgm:pt modelId="{AB077E1F-851B-465F-81B3-33228E49D920}" type="parTrans" cxnId="{D6CF3839-0648-4B8A-ADE4-A087C474F0A8}">
      <dgm:prSet/>
      <dgm:spPr/>
      <dgm:t>
        <a:bodyPr/>
        <a:lstStyle/>
        <a:p>
          <a:endParaRPr lang="en-US"/>
        </a:p>
      </dgm:t>
    </dgm:pt>
    <dgm:pt modelId="{B70311A4-42C5-4FF4-BD34-F5A708E40403}" type="sibTrans" cxnId="{D6CF3839-0648-4B8A-ADE4-A087C474F0A8}">
      <dgm:prSet/>
      <dgm:spPr/>
      <dgm:t>
        <a:bodyPr/>
        <a:lstStyle/>
        <a:p>
          <a:endParaRPr lang="en-US"/>
        </a:p>
      </dgm:t>
    </dgm:pt>
    <dgm:pt modelId="{7808D3CC-88F6-4B26-8798-C99C5D002770}">
      <dgm:prSet phldrT="[Text]"/>
      <dgm:spPr/>
      <dgm:t>
        <a:bodyPr/>
        <a:lstStyle/>
        <a:p>
          <a:r>
            <a:rPr lang="en-US" dirty="0" smtClean="0"/>
            <a:t>Train</a:t>
          </a:r>
          <a:endParaRPr lang="en-US" dirty="0"/>
        </a:p>
      </dgm:t>
    </dgm:pt>
    <dgm:pt modelId="{FF6B39BA-E31E-4F62-B07A-A5B6D864BB84}" type="parTrans" cxnId="{76F0EC8F-CF8A-4A29-8E47-ECE28750BFCF}">
      <dgm:prSet/>
      <dgm:spPr/>
      <dgm:t>
        <a:bodyPr/>
        <a:lstStyle/>
        <a:p>
          <a:endParaRPr lang="en-US"/>
        </a:p>
      </dgm:t>
    </dgm:pt>
    <dgm:pt modelId="{81AF8B01-8BAC-47CD-B732-1A703D008371}" type="sibTrans" cxnId="{76F0EC8F-CF8A-4A29-8E47-ECE28750BFCF}">
      <dgm:prSet/>
      <dgm:spPr/>
      <dgm:t>
        <a:bodyPr/>
        <a:lstStyle/>
        <a:p>
          <a:endParaRPr lang="en-US"/>
        </a:p>
      </dgm:t>
    </dgm:pt>
    <dgm:pt modelId="{045AF74E-5A91-4F8F-967E-53B024AB1486}">
      <dgm:prSet phldrT="[Text]"/>
      <dgm:spPr/>
      <dgm:t>
        <a:bodyPr/>
        <a:lstStyle/>
        <a:p>
          <a:r>
            <a:rPr lang="en-US" dirty="0" smtClean="0"/>
            <a:t>Test</a:t>
          </a:r>
          <a:endParaRPr lang="en-US" dirty="0"/>
        </a:p>
      </dgm:t>
    </dgm:pt>
    <dgm:pt modelId="{FE5F08D9-0C2B-4A5C-B0E4-C51E7EF33691}" type="parTrans" cxnId="{2D8D57FF-DF33-4882-85D8-AFC7D7C37D82}">
      <dgm:prSet/>
      <dgm:spPr/>
      <dgm:t>
        <a:bodyPr/>
        <a:lstStyle/>
        <a:p>
          <a:endParaRPr lang="en-US"/>
        </a:p>
      </dgm:t>
    </dgm:pt>
    <dgm:pt modelId="{8829F2F6-E731-4EE0-8B21-AD2E954804A2}" type="sibTrans" cxnId="{2D8D57FF-DF33-4882-85D8-AFC7D7C37D82}">
      <dgm:prSet/>
      <dgm:spPr/>
      <dgm:t>
        <a:bodyPr/>
        <a:lstStyle/>
        <a:p>
          <a:endParaRPr lang="en-US"/>
        </a:p>
      </dgm:t>
    </dgm:pt>
    <dgm:pt modelId="{6130B12F-1F3A-4F8E-B238-EC4D9909CE5B}">
      <dgm:prSet phldrT="[Text]"/>
      <dgm:spPr/>
      <dgm:t>
        <a:bodyPr/>
        <a:lstStyle/>
        <a:p>
          <a:r>
            <a:rPr lang="en-US" dirty="0" smtClean="0"/>
            <a:t>Evaluate</a:t>
          </a:r>
          <a:endParaRPr lang="en-US" dirty="0"/>
        </a:p>
      </dgm:t>
    </dgm:pt>
    <dgm:pt modelId="{6F538979-65CA-4AAB-896C-F4910410A1F7}" type="parTrans" cxnId="{B3CFE3AA-56B6-4115-A59C-2B9DB7081070}">
      <dgm:prSet/>
      <dgm:spPr/>
      <dgm:t>
        <a:bodyPr/>
        <a:lstStyle/>
        <a:p>
          <a:endParaRPr lang="en-US"/>
        </a:p>
      </dgm:t>
    </dgm:pt>
    <dgm:pt modelId="{A5EEE883-4576-4525-9B29-A4D1B2CAB8F6}" type="sibTrans" cxnId="{B3CFE3AA-56B6-4115-A59C-2B9DB7081070}">
      <dgm:prSet/>
      <dgm:spPr/>
      <dgm:t>
        <a:bodyPr/>
        <a:lstStyle/>
        <a:p>
          <a:endParaRPr lang="en-US"/>
        </a:p>
      </dgm:t>
    </dgm:pt>
    <dgm:pt modelId="{EA31BAF9-658F-4142-8434-2F7B4C777BDC}">
      <dgm:prSet phldrT="[Text]"/>
      <dgm:spPr/>
      <dgm:t>
        <a:bodyPr/>
        <a:lstStyle/>
        <a:p>
          <a:r>
            <a:rPr lang="en-US" dirty="0" smtClean="0"/>
            <a:t>Model Tuning</a:t>
          </a:r>
          <a:endParaRPr lang="en-US" dirty="0"/>
        </a:p>
      </dgm:t>
    </dgm:pt>
    <dgm:pt modelId="{EE230065-3D2D-433B-BD30-921286D93920}" type="parTrans" cxnId="{FDACA5E2-AE3A-42CC-8B02-BB19266074CA}">
      <dgm:prSet/>
      <dgm:spPr/>
      <dgm:t>
        <a:bodyPr/>
        <a:lstStyle/>
        <a:p>
          <a:endParaRPr lang="en-US"/>
        </a:p>
      </dgm:t>
    </dgm:pt>
    <dgm:pt modelId="{A5658512-60E1-49D4-BBFF-8134E684A7E8}" type="sibTrans" cxnId="{FDACA5E2-AE3A-42CC-8B02-BB19266074CA}">
      <dgm:prSet/>
      <dgm:spPr/>
      <dgm:t>
        <a:bodyPr/>
        <a:lstStyle/>
        <a:p>
          <a:endParaRPr lang="en-US"/>
        </a:p>
      </dgm:t>
    </dgm:pt>
    <dgm:pt modelId="{46073A44-5579-4A3E-B63D-649CE4EA60A4}" type="pres">
      <dgm:prSet presAssocID="{CC980304-895D-4A80-B495-213C38B2CEBB}" presName="cycle" presStyleCnt="0">
        <dgm:presLayoutVars>
          <dgm:dir/>
          <dgm:resizeHandles val="exact"/>
        </dgm:presLayoutVars>
      </dgm:prSet>
      <dgm:spPr/>
    </dgm:pt>
    <dgm:pt modelId="{CA9276BF-CF5B-4E06-8A8D-4B6B3C7E565E}" type="pres">
      <dgm:prSet presAssocID="{5B4116B7-94EE-4E45-ABAF-2409D0FAFB14}" presName="node" presStyleLbl="node1" presStyleIdx="0" presStyleCnt="5">
        <dgm:presLayoutVars>
          <dgm:bulletEnabled val="1"/>
        </dgm:presLayoutVars>
      </dgm:prSet>
      <dgm:spPr/>
    </dgm:pt>
    <dgm:pt modelId="{A365A5D3-9043-4E9D-BD64-08A15DDB2562}" type="pres">
      <dgm:prSet presAssocID="{5B4116B7-94EE-4E45-ABAF-2409D0FAFB14}" presName="spNode" presStyleCnt="0"/>
      <dgm:spPr/>
    </dgm:pt>
    <dgm:pt modelId="{DBBD7847-6BFA-458E-979A-F6801D1A04D8}" type="pres">
      <dgm:prSet presAssocID="{B70311A4-42C5-4FF4-BD34-F5A708E40403}" presName="sibTrans" presStyleLbl="sibTrans1D1" presStyleIdx="0" presStyleCnt="5"/>
      <dgm:spPr/>
    </dgm:pt>
    <dgm:pt modelId="{90114013-C015-4F65-9AC3-11A9C7068E73}" type="pres">
      <dgm:prSet presAssocID="{EA31BAF9-658F-4142-8434-2F7B4C777BDC}" presName="node" presStyleLbl="node1" presStyleIdx="1" presStyleCnt="5">
        <dgm:presLayoutVars>
          <dgm:bulletEnabled val="1"/>
        </dgm:presLayoutVars>
      </dgm:prSet>
      <dgm:spPr/>
    </dgm:pt>
    <dgm:pt modelId="{A971E45E-A7C4-4979-80F3-7676373A1D7B}" type="pres">
      <dgm:prSet presAssocID="{EA31BAF9-658F-4142-8434-2F7B4C777BDC}" presName="spNode" presStyleCnt="0"/>
      <dgm:spPr/>
    </dgm:pt>
    <dgm:pt modelId="{2A49EC4D-9B2C-4FB8-B7E9-42BE7EF3990E}" type="pres">
      <dgm:prSet presAssocID="{A5658512-60E1-49D4-BBFF-8134E684A7E8}" presName="sibTrans" presStyleLbl="sibTrans1D1" presStyleIdx="1" presStyleCnt="5"/>
      <dgm:spPr/>
    </dgm:pt>
    <dgm:pt modelId="{33949BA7-0E51-487A-88A3-CF4D525E168C}" type="pres">
      <dgm:prSet presAssocID="{7808D3CC-88F6-4B26-8798-C99C5D002770}" presName="node" presStyleLbl="node1" presStyleIdx="2" presStyleCnt="5">
        <dgm:presLayoutVars>
          <dgm:bulletEnabled val="1"/>
        </dgm:presLayoutVars>
      </dgm:prSet>
      <dgm:spPr/>
    </dgm:pt>
    <dgm:pt modelId="{DE4F13C6-2F41-4873-A6F6-A7393CD41E0D}" type="pres">
      <dgm:prSet presAssocID="{7808D3CC-88F6-4B26-8798-C99C5D002770}" presName="spNode" presStyleCnt="0"/>
      <dgm:spPr/>
    </dgm:pt>
    <dgm:pt modelId="{0A907258-2E38-4FD0-85AB-5E4767331693}" type="pres">
      <dgm:prSet presAssocID="{81AF8B01-8BAC-47CD-B732-1A703D008371}" presName="sibTrans" presStyleLbl="sibTrans1D1" presStyleIdx="2" presStyleCnt="5"/>
      <dgm:spPr/>
    </dgm:pt>
    <dgm:pt modelId="{BB95A663-8E61-4BAB-9570-8CD7A6E18D10}" type="pres">
      <dgm:prSet presAssocID="{045AF74E-5A91-4F8F-967E-53B024AB1486}" presName="node" presStyleLbl="node1" presStyleIdx="3" presStyleCnt="5">
        <dgm:presLayoutVars>
          <dgm:bulletEnabled val="1"/>
        </dgm:presLayoutVars>
      </dgm:prSet>
      <dgm:spPr/>
    </dgm:pt>
    <dgm:pt modelId="{4205E289-C0E9-4209-BB1F-56359B7006C7}" type="pres">
      <dgm:prSet presAssocID="{045AF74E-5A91-4F8F-967E-53B024AB1486}" presName="spNode" presStyleCnt="0"/>
      <dgm:spPr/>
    </dgm:pt>
    <dgm:pt modelId="{5B6EFEF1-C4FD-44AA-A02F-4FF34311A308}" type="pres">
      <dgm:prSet presAssocID="{8829F2F6-E731-4EE0-8B21-AD2E954804A2}" presName="sibTrans" presStyleLbl="sibTrans1D1" presStyleIdx="3" presStyleCnt="5"/>
      <dgm:spPr/>
    </dgm:pt>
    <dgm:pt modelId="{74542D39-0B64-401E-847E-BD72766873DE}" type="pres">
      <dgm:prSet presAssocID="{6130B12F-1F3A-4F8E-B238-EC4D9909CE5B}" presName="node" presStyleLbl="node1" presStyleIdx="4" presStyleCnt="5">
        <dgm:presLayoutVars>
          <dgm:bulletEnabled val="1"/>
        </dgm:presLayoutVars>
      </dgm:prSet>
      <dgm:spPr/>
    </dgm:pt>
    <dgm:pt modelId="{B11D73BE-00F3-4BB5-BB0E-EB7ECA5E7D31}" type="pres">
      <dgm:prSet presAssocID="{6130B12F-1F3A-4F8E-B238-EC4D9909CE5B}" presName="spNode" presStyleCnt="0"/>
      <dgm:spPr/>
    </dgm:pt>
    <dgm:pt modelId="{BBA956BB-2458-47F8-BC8E-A820AA984DA1}" type="pres">
      <dgm:prSet presAssocID="{A5EEE883-4576-4525-9B29-A4D1B2CAB8F6}" presName="sibTrans" presStyleLbl="sibTrans1D1" presStyleIdx="4" presStyleCnt="5"/>
      <dgm:spPr/>
    </dgm:pt>
  </dgm:ptLst>
  <dgm:cxnLst>
    <dgm:cxn modelId="{1040513B-1625-445A-9560-0AAD8E3AA98A}" type="presOf" srcId="{5B4116B7-94EE-4E45-ABAF-2409D0FAFB14}" destId="{CA9276BF-CF5B-4E06-8A8D-4B6B3C7E565E}" srcOrd="0" destOrd="0" presId="urn:microsoft.com/office/officeart/2005/8/layout/cycle5"/>
    <dgm:cxn modelId="{299244EE-4180-402D-B95A-64028DAAA53D}" type="presOf" srcId="{045AF74E-5A91-4F8F-967E-53B024AB1486}" destId="{BB95A663-8E61-4BAB-9570-8CD7A6E18D10}" srcOrd="0" destOrd="0" presId="urn:microsoft.com/office/officeart/2005/8/layout/cycle5"/>
    <dgm:cxn modelId="{037D76EA-07DA-4EDA-BB59-FEA64D6F67E3}" type="presOf" srcId="{7808D3CC-88F6-4B26-8798-C99C5D002770}" destId="{33949BA7-0E51-487A-88A3-CF4D525E168C}" srcOrd="0" destOrd="0" presId="urn:microsoft.com/office/officeart/2005/8/layout/cycle5"/>
    <dgm:cxn modelId="{BB0737D0-929C-4F5C-8A82-E5E2B57C7F74}" type="presOf" srcId="{8829F2F6-E731-4EE0-8B21-AD2E954804A2}" destId="{5B6EFEF1-C4FD-44AA-A02F-4FF34311A308}" srcOrd="0" destOrd="0" presId="urn:microsoft.com/office/officeart/2005/8/layout/cycle5"/>
    <dgm:cxn modelId="{FDACA5E2-AE3A-42CC-8B02-BB19266074CA}" srcId="{CC980304-895D-4A80-B495-213C38B2CEBB}" destId="{EA31BAF9-658F-4142-8434-2F7B4C777BDC}" srcOrd="1" destOrd="0" parTransId="{EE230065-3D2D-433B-BD30-921286D93920}" sibTransId="{A5658512-60E1-49D4-BBFF-8134E684A7E8}"/>
    <dgm:cxn modelId="{E20F313E-93DF-4615-8722-2F3B5EA35A30}" type="presOf" srcId="{CC980304-895D-4A80-B495-213C38B2CEBB}" destId="{46073A44-5579-4A3E-B63D-649CE4EA60A4}" srcOrd="0" destOrd="0" presId="urn:microsoft.com/office/officeart/2005/8/layout/cycle5"/>
    <dgm:cxn modelId="{F8D82090-F465-4E1E-8D58-DE34990889DE}" type="presOf" srcId="{6130B12F-1F3A-4F8E-B238-EC4D9909CE5B}" destId="{74542D39-0B64-401E-847E-BD72766873DE}" srcOrd="0" destOrd="0" presId="urn:microsoft.com/office/officeart/2005/8/layout/cycle5"/>
    <dgm:cxn modelId="{29AA55CE-735F-487F-A477-D504FA3016EB}" type="presOf" srcId="{EA31BAF9-658F-4142-8434-2F7B4C777BDC}" destId="{90114013-C015-4F65-9AC3-11A9C7068E73}" srcOrd="0" destOrd="0" presId="urn:microsoft.com/office/officeart/2005/8/layout/cycle5"/>
    <dgm:cxn modelId="{7BBFCF16-3390-4FEF-91BD-642AB5F477E4}" type="presOf" srcId="{A5EEE883-4576-4525-9B29-A4D1B2CAB8F6}" destId="{BBA956BB-2458-47F8-BC8E-A820AA984DA1}" srcOrd="0" destOrd="0" presId="urn:microsoft.com/office/officeart/2005/8/layout/cycle5"/>
    <dgm:cxn modelId="{76F0EC8F-CF8A-4A29-8E47-ECE28750BFCF}" srcId="{CC980304-895D-4A80-B495-213C38B2CEBB}" destId="{7808D3CC-88F6-4B26-8798-C99C5D002770}" srcOrd="2" destOrd="0" parTransId="{FF6B39BA-E31E-4F62-B07A-A5B6D864BB84}" sibTransId="{81AF8B01-8BAC-47CD-B732-1A703D008371}"/>
    <dgm:cxn modelId="{F1A6A377-7C10-4E05-AE67-E081029BC83B}" type="presOf" srcId="{81AF8B01-8BAC-47CD-B732-1A703D008371}" destId="{0A907258-2E38-4FD0-85AB-5E4767331693}" srcOrd="0" destOrd="0" presId="urn:microsoft.com/office/officeart/2005/8/layout/cycle5"/>
    <dgm:cxn modelId="{D6CF3839-0648-4B8A-ADE4-A087C474F0A8}" srcId="{CC980304-895D-4A80-B495-213C38B2CEBB}" destId="{5B4116B7-94EE-4E45-ABAF-2409D0FAFB14}" srcOrd="0" destOrd="0" parTransId="{AB077E1F-851B-465F-81B3-33228E49D920}" sibTransId="{B70311A4-42C5-4FF4-BD34-F5A708E40403}"/>
    <dgm:cxn modelId="{2D8D57FF-DF33-4882-85D8-AFC7D7C37D82}" srcId="{CC980304-895D-4A80-B495-213C38B2CEBB}" destId="{045AF74E-5A91-4F8F-967E-53B024AB1486}" srcOrd="3" destOrd="0" parTransId="{FE5F08D9-0C2B-4A5C-B0E4-C51E7EF33691}" sibTransId="{8829F2F6-E731-4EE0-8B21-AD2E954804A2}"/>
    <dgm:cxn modelId="{B310D696-7D4D-4D09-BB21-A9364E0D7ACF}" type="presOf" srcId="{B70311A4-42C5-4FF4-BD34-F5A708E40403}" destId="{DBBD7847-6BFA-458E-979A-F6801D1A04D8}" srcOrd="0" destOrd="0" presId="urn:microsoft.com/office/officeart/2005/8/layout/cycle5"/>
    <dgm:cxn modelId="{4796CABB-0F20-476B-B514-3833AEB6E443}" type="presOf" srcId="{A5658512-60E1-49D4-BBFF-8134E684A7E8}" destId="{2A49EC4D-9B2C-4FB8-B7E9-42BE7EF3990E}" srcOrd="0" destOrd="0" presId="urn:microsoft.com/office/officeart/2005/8/layout/cycle5"/>
    <dgm:cxn modelId="{B3CFE3AA-56B6-4115-A59C-2B9DB7081070}" srcId="{CC980304-895D-4A80-B495-213C38B2CEBB}" destId="{6130B12F-1F3A-4F8E-B238-EC4D9909CE5B}" srcOrd="4" destOrd="0" parTransId="{6F538979-65CA-4AAB-896C-F4910410A1F7}" sibTransId="{A5EEE883-4576-4525-9B29-A4D1B2CAB8F6}"/>
    <dgm:cxn modelId="{DC3217CD-0864-427F-A18B-624EAE21E793}" type="presParOf" srcId="{46073A44-5579-4A3E-B63D-649CE4EA60A4}" destId="{CA9276BF-CF5B-4E06-8A8D-4B6B3C7E565E}" srcOrd="0" destOrd="0" presId="urn:microsoft.com/office/officeart/2005/8/layout/cycle5"/>
    <dgm:cxn modelId="{2AAA953B-E4A8-4840-A5D3-7C98A87D8BCA}" type="presParOf" srcId="{46073A44-5579-4A3E-B63D-649CE4EA60A4}" destId="{A365A5D3-9043-4E9D-BD64-08A15DDB2562}" srcOrd="1" destOrd="0" presId="urn:microsoft.com/office/officeart/2005/8/layout/cycle5"/>
    <dgm:cxn modelId="{CBFAE34D-AF4D-4292-AE4E-6A38231574EB}" type="presParOf" srcId="{46073A44-5579-4A3E-B63D-649CE4EA60A4}" destId="{DBBD7847-6BFA-458E-979A-F6801D1A04D8}" srcOrd="2" destOrd="0" presId="urn:microsoft.com/office/officeart/2005/8/layout/cycle5"/>
    <dgm:cxn modelId="{E08A6160-2247-4056-89D8-DF8BCD5FC2F2}" type="presParOf" srcId="{46073A44-5579-4A3E-B63D-649CE4EA60A4}" destId="{90114013-C015-4F65-9AC3-11A9C7068E73}" srcOrd="3" destOrd="0" presId="urn:microsoft.com/office/officeart/2005/8/layout/cycle5"/>
    <dgm:cxn modelId="{D2A9BFD1-A6B5-4ED1-BBCF-9A7BF8CE0EA6}" type="presParOf" srcId="{46073A44-5579-4A3E-B63D-649CE4EA60A4}" destId="{A971E45E-A7C4-4979-80F3-7676373A1D7B}" srcOrd="4" destOrd="0" presId="urn:microsoft.com/office/officeart/2005/8/layout/cycle5"/>
    <dgm:cxn modelId="{80E6D380-7E5A-47F7-8D8D-CA4A41885748}" type="presParOf" srcId="{46073A44-5579-4A3E-B63D-649CE4EA60A4}" destId="{2A49EC4D-9B2C-4FB8-B7E9-42BE7EF3990E}" srcOrd="5" destOrd="0" presId="urn:microsoft.com/office/officeart/2005/8/layout/cycle5"/>
    <dgm:cxn modelId="{D7E86796-491B-4E50-A9BD-1F173FADDA5D}" type="presParOf" srcId="{46073A44-5579-4A3E-B63D-649CE4EA60A4}" destId="{33949BA7-0E51-487A-88A3-CF4D525E168C}" srcOrd="6" destOrd="0" presId="urn:microsoft.com/office/officeart/2005/8/layout/cycle5"/>
    <dgm:cxn modelId="{4F38552F-133B-4E88-83D7-1079397FF9CE}" type="presParOf" srcId="{46073A44-5579-4A3E-B63D-649CE4EA60A4}" destId="{DE4F13C6-2F41-4873-A6F6-A7393CD41E0D}" srcOrd="7" destOrd="0" presId="urn:microsoft.com/office/officeart/2005/8/layout/cycle5"/>
    <dgm:cxn modelId="{F5D64B9C-D800-42C4-9C55-24966CD6E7EE}" type="presParOf" srcId="{46073A44-5579-4A3E-B63D-649CE4EA60A4}" destId="{0A907258-2E38-4FD0-85AB-5E4767331693}" srcOrd="8" destOrd="0" presId="urn:microsoft.com/office/officeart/2005/8/layout/cycle5"/>
    <dgm:cxn modelId="{D48806BA-87A1-4CA4-BDA4-AE4BEA679AB1}" type="presParOf" srcId="{46073A44-5579-4A3E-B63D-649CE4EA60A4}" destId="{BB95A663-8E61-4BAB-9570-8CD7A6E18D10}" srcOrd="9" destOrd="0" presId="urn:microsoft.com/office/officeart/2005/8/layout/cycle5"/>
    <dgm:cxn modelId="{5A842036-908A-4688-8B3A-117176C43342}" type="presParOf" srcId="{46073A44-5579-4A3E-B63D-649CE4EA60A4}" destId="{4205E289-C0E9-4209-BB1F-56359B7006C7}" srcOrd="10" destOrd="0" presId="urn:microsoft.com/office/officeart/2005/8/layout/cycle5"/>
    <dgm:cxn modelId="{B5177CE4-8533-4608-8090-CE7B69F85C14}" type="presParOf" srcId="{46073A44-5579-4A3E-B63D-649CE4EA60A4}" destId="{5B6EFEF1-C4FD-44AA-A02F-4FF34311A308}" srcOrd="11" destOrd="0" presId="urn:microsoft.com/office/officeart/2005/8/layout/cycle5"/>
    <dgm:cxn modelId="{21188413-0270-450E-8C79-AC437CBE00C3}" type="presParOf" srcId="{46073A44-5579-4A3E-B63D-649CE4EA60A4}" destId="{74542D39-0B64-401E-847E-BD72766873DE}" srcOrd="12" destOrd="0" presId="urn:microsoft.com/office/officeart/2005/8/layout/cycle5"/>
    <dgm:cxn modelId="{499796BF-103E-4214-9DCB-DF59468F422F}" type="presParOf" srcId="{46073A44-5579-4A3E-B63D-649CE4EA60A4}" destId="{B11D73BE-00F3-4BB5-BB0E-EB7ECA5E7D31}" srcOrd="13" destOrd="0" presId="urn:microsoft.com/office/officeart/2005/8/layout/cycle5"/>
    <dgm:cxn modelId="{9F2EB470-2E95-44E0-A264-46D5665C8B8A}" type="presParOf" srcId="{46073A44-5579-4A3E-B63D-649CE4EA60A4}" destId="{BBA956BB-2458-47F8-BC8E-A820AA984DA1}" srcOrd="14"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276BF-CF5B-4E06-8A8D-4B6B3C7E565E}">
      <dsp:nvSpPr>
        <dsp:cNvPr id="0" name=""/>
        <dsp:cNvSpPr/>
      </dsp:nvSpPr>
      <dsp:spPr>
        <a:xfrm>
          <a:off x="2109009" y="439"/>
          <a:ext cx="1201368" cy="7808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Feature Selection</a:t>
          </a:r>
          <a:endParaRPr lang="en-US" sz="1900" kern="1200" dirty="0"/>
        </a:p>
      </dsp:txBody>
      <dsp:txXfrm>
        <a:off x="2147129" y="38559"/>
        <a:ext cx="1125128" cy="704649"/>
      </dsp:txXfrm>
    </dsp:sp>
    <dsp:sp modelId="{DBBD7847-6BFA-458E-979A-F6801D1A04D8}">
      <dsp:nvSpPr>
        <dsp:cNvPr id="0" name=""/>
        <dsp:cNvSpPr/>
      </dsp:nvSpPr>
      <dsp:spPr>
        <a:xfrm>
          <a:off x="1148547" y="390884"/>
          <a:ext cx="3122292" cy="3122292"/>
        </a:xfrm>
        <a:custGeom>
          <a:avLst/>
          <a:gdLst/>
          <a:ahLst/>
          <a:cxnLst/>
          <a:rect l="0" t="0" r="0" b="0"/>
          <a:pathLst>
            <a:path>
              <a:moveTo>
                <a:pt x="2323020" y="198529"/>
              </a:moveTo>
              <a:arcTo wR="1561146" hR="1561146" stAng="17952641" swAng="1212800"/>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0114013-C015-4F65-9AC3-11A9C7068E73}">
      <dsp:nvSpPr>
        <dsp:cNvPr id="0" name=""/>
        <dsp:cNvSpPr/>
      </dsp:nvSpPr>
      <dsp:spPr>
        <a:xfrm>
          <a:off x="3593747" y="1079165"/>
          <a:ext cx="1201368" cy="78088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Model Tuning</a:t>
          </a:r>
          <a:endParaRPr lang="en-US" sz="1900" kern="1200" dirty="0"/>
        </a:p>
      </dsp:txBody>
      <dsp:txXfrm>
        <a:off x="3631867" y="1117285"/>
        <a:ext cx="1125128" cy="704649"/>
      </dsp:txXfrm>
    </dsp:sp>
    <dsp:sp modelId="{2A49EC4D-9B2C-4FB8-B7E9-42BE7EF3990E}">
      <dsp:nvSpPr>
        <dsp:cNvPr id="0" name=""/>
        <dsp:cNvSpPr/>
      </dsp:nvSpPr>
      <dsp:spPr>
        <a:xfrm>
          <a:off x="1148547" y="390884"/>
          <a:ext cx="3122292" cy="3122292"/>
        </a:xfrm>
        <a:custGeom>
          <a:avLst/>
          <a:gdLst/>
          <a:ahLst/>
          <a:cxnLst/>
          <a:rect l="0" t="0" r="0" b="0"/>
          <a:pathLst>
            <a:path>
              <a:moveTo>
                <a:pt x="3118560" y="1669025"/>
              </a:moveTo>
              <a:arcTo wR="1561146" hR="1561146" stAng="21837747" swAng="1360702"/>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3949BA7-0E51-487A-88A3-CF4D525E168C}">
      <dsp:nvSpPr>
        <dsp:cNvPr id="0" name=""/>
        <dsp:cNvSpPr/>
      </dsp:nvSpPr>
      <dsp:spPr>
        <a:xfrm>
          <a:off x="3026628" y="2824580"/>
          <a:ext cx="1201368" cy="78088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Train</a:t>
          </a:r>
          <a:endParaRPr lang="en-US" sz="1900" kern="1200" dirty="0"/>
        </a:p>
      </dsp:txBody>
      <dsp:txXfrm>
        <a:off x="3064748" y="2862700"/>
        <a:ext cx="1125128" cy="704649"/>
      </dsp:txXfrm>
    </dsp:sp>
    <dsp:sp modelId="{0A907258-2E38-4FD0-85AB-5E4767331693}">
      <dsp:nvSpPr>
        <dsp:cNvPr id="0" name=""/>
        <dsp:cNvSpPr/>
      </dsp:nvSpPr>
      <dsp:spPr>
        <a:xfrm>
          <a:off x="1148547" y="390884"/>
          <a:ext cx="3122292" cy="3122292"/>
        </a:xfrm>
        <a:custGeom>
          <a:avLst/>
          <a:gdLst/>
          <a:ahLst/>
          <a:cxnLst/>
          <a:rect l="0" t="0" r="0" b="0"/>
          <a:pathLst>
            <a:path>
              <a:moveTo>
                <a:pt x="1753039" y="3110454"/>
              </a:moveTo>
              <a:arcTo wR="1561146" hR="1561146" stAng="4976368" swAng="847264"/>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B95A663-8E61-4BAB-9570-8CD7A6E18D10}">
      <dsp:nvSpPr>
        <dsp:cNvPr id="0" name=""/>
        <dsp:cNvSpPr/>
      </dsp:nvSpPr>
      <dsp:spPr>
        <a:xfrm>
          <a:off x="1191390" y="2824580"/>
          <a:ext cx="1201368" cy="7808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Test</a:t>
          </a:r>
          <a:endParaRPr lang="en-US" sz="1900" kern="1200" dirty="0"/>
        </a:p>
      </dsp:txBody>
      <dsp:txXfrm>
        <a:off x="1229510" y="2862700"/>
        <a:ext cx="1125128" cy="704649"/>
      </dsp:txXfrm>
    </dsp:sp>
    <dsp:sp modelId="{5B6EFEF1-C4FD-44AA-A02F-4FF34311A308}">
      <dsp:nvSpPr>
        <dsp:cNvPr id="0" name=""/>
        <dsp:cNvSpPr/>
      </dsp:nvSpPr>
      <dsp:spPr>
        <a:xfrm>
          <a:off x="1148547" y="390884"/>
          <a:ext cx="3122292" cy="3122292"/>
        </a:xfrm>
        <a:custGeom>
          <a:avLst/>
          <a:gdLst/>
          <a:ahLst/>
          <a:cxnLst/>
          <a:rect l="0" t="0" r="0" b="0"/>
          <a:pathLst>
            <a:path>
              <a:moveTo>
                <a:pt x="165739" y="2261158"/>
              </a:moveTo>
              <a:arcTo wR="1561146" hR="1561146" stAng="9201551" swAng="1360702"/>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4542D39-0B64-401E-847E-BD72766873DE}">
      <dsp:nvSpPr>
        <dsp:cNvPr id="0" name=""/>
        <dsp:cNvSpPr/>
      </dsp:nvSpPr>
      <dsp:spPr>
        <a:xfrm>
          <a:off x="624271" y="1079165"/>
          <a:ext cx="1201368" cy="78088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Evaluate</a:t>
          </a:r>
          <a:endParaRPr lang="en-US" sz="1900" kern="1200" dirty="0"/>
        </a:p>
      </dsp:txBody>
      <dsp:txXfrm>
        <a:off x="662391" y="1117285"/>
        <a:ext cx="1125128" cy="704649"/>
      </dsp:txXfrm>
    </dsp:sp>
    <dsp:sp modelId="{BBA956BB-2458-47F8-BC8E-A820AA984DA1}">
      <dsp:nvSpPr>
        <dsp:cNvPr id="0" name=""/>
        <dsp:cNvSpPr/>
      </dsp:nvSpPr>
      <dsp:spPr>
        <a:xfrm>
          <a:off x="1148547" y="390884"/>
          <a:ext cx="3122292" cy="3122292"/>
        </a:xfrm>
        <a:custGeom>
          <a:avLst/>
          <a:gdLst/>
          <a:ahLst/>
          <a:cxnLst/>
          <a:rect l="0" t="0" r="0" b="0"/>
          <a:pathLst>
            <a:path>
              <a:moveTo>
                <a:pt x="375387" y="545689"/>
              </a:moveTo>
              <a:arcTo wR="1561146" hR="1561146" stAng="13234559" swAng="1212800"/>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2021-11-18</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2021-11-18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2021-11-18</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2021-11-18</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7" Type="http://schemas.openxmlformats.org/officeDocument/2006/relationships/diagramQuickStyle" Target="../diagrams/quickStyle1.xml"/><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654295" y="4522156"/>
            <a:ext cx="5773756"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I </a:t>
            </a:r>
            <a:r>
              <a:rPr lang="en-US" sz="4400" dirty="0">
                <a:latin typeface="Franklin Gothic Book" panose="020B0503020102020204" pitchFamily="34" charset="0"/>
                <a:cs typeface="Segoe UI" panose="020B0502040204020203" pitchFamily="34" charset="0"/>
              </a:rPr>
              <a:t>C</a:t>
            </a:r>
            <a:r>
              <a:rPr lang="en-US" sz="4400" dirty="0" smtClean="0">
                <a:latin typeface="Franklin Gothic Book" panose="020B0503020102020204" pitchFamily="34" charset="0"/>
                <a:cs typeface="Segoe UI" panose="020B0502040204020203" pitchFamily="34" charset="0"/>
              </a:rPr>
              <a:t>an tell! </a:t>
            </a:r>
            <a:br>
              <a:rPr lang="en-US" sz="4400" dirty="0" smtClean="0">
                <a:latin typeface="Franklin Gothic Book" panose="020B0503020102020204" pitchFamily="34" charset="0"/>
                <a:cs typeface="Segoe UI" panose="020B0502040204020203" pitchFamily="34" charset="0"/>
              </a:rPr>
            </a:br>
            <a:r>
              <a:rPr lang="en-US" sz="4400" dirty="0" smtClean="0">
                <a:latin typeface="Franklin Gothic Book" panose="020B0503020102020204" pitchFamily="34" charset="0"/>
                <a:cs typeface="Segoe UI" panose="020B0502040204020203" pitchFamily="34" charset="0"/>
              </a:rPr>
              <a:t>Maybe Not </a:t>
            </a:r>
            <a:r>
              <a:rPr lang="en-US" sz="4400" dirty="0" smtClean="0">
                <a:latin typeface="Franklin Gothic Book" panose="020B0503020102020204" pitchFamily="34" charset="0"/>
                <a:cs typeface="Segoe UI" panose="020B0502040204020203" pitchFamily="34" charset="0"/>
                <a:sym typeface="Wingdings" panose="05000000000000000000" pitchFamily="2" charset="2"/>
              </a:rPr>
              <a:t></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Fatimah </a:t>
            </a:r>
            <a:r>
              <a:rPr lang="en-US" sz="2000" dirty="0" err="1" smtClean="0">
                <a:latin typeface="Franklin Gothic Book" panose="020B0503020102020204" pitchFamily="34" charset="0"/>
              </a:rPr>
              <a:t>Alhamadeh</a:t>
            </a:r>
            <a:endParaRPr lang="en-US" sz="2000" dirty="0">
              <a:latin typeface="Franklin Gothic Book" panose="020B0503020102020204" pitchFamily="34"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34CEF4-01D3-4AF7-9E84-F43030ACA972}"/>
              </a:ext>
            </a:extLst>
          </p:cNvPr>
          <p:cNvSpPr>
            <a:spLocks noGrp="1"/>
          </p:cNvSpPr>
          <p:nvPr>
            <p:ph type="title"/>
          </p:nvPr>
        </p:nvSpPr>
        <p:spPr>
          <a:xfrm>
            <a:off x="1329447" y="183542"/>
            <a:ext cx="10515600" cy="1325563"/>
          </a:xfrm>
        </p:spPr>
        <p:txBody>
          <a:bodyPr anchor="ctr">
            <a:normAutofit/>
          </a:bodyPr>
          <a:lstStyle/>
          <a:p>
            <a:r>
              <a:rPr lang="en-US" sz="3600" dirty="0" smtClean="0">
                <a:latin typeface="Franklin Gothic Book" panose="020B0503020102020204" pitchFamily="34" charset="0"/>
                <a:cs typeface="Segoe UI" panose="020B0502040204020203" pitchFamily="34" charset="0"/>
              </a:rPr>
              <a:t>Need an Appointment?</a:t>
            </a:r>
            <a:endParaRPr lang="en-US" sz="3600" dirty="0">
              <a:latin typeface="Franklin Gothic Book" panose="020B0503020102020204" pitchFamily="34" charset="0"/>
              <a:cs typeface="Segoe UI" panose="020B0502040204020203"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5577" y="2021428"/>
            <a:ext cx="9172373" cy="392261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75" y="500180"/>
            <a:ext cx="692285" cy="692285"/>
          </a:xfrm>
          <a:prstGeom prst="rect">
            <a:avLst/>
          </a:prstGeom>
        </p:spPr>
      </p:pic>
    </p:spTree>
    <p:extLst>
      <p:ext uri="{BB962C8B-B14F-4D97-AF65-F5344CB8AC3E}">
        <p14:creationId xmlns:p14="http://schemas.microsoft.com/office/powerpoint/2010/main" val="1171416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34CEF4-01D3-4AF7-9E84-F43030ACA972}"/>
              </a:ext>
            </a:extLst>
          </p:cNvPr>
          <p:cNvSpPr>
            <a:spLocks noGrp="1"/>
          </p:cNvSpPr>
          <p:nvPr>
            <p:ph type="title"/>
          </p:nvPr>
        </p:nvSpPr>
        <p:spPr>
          <a:xfrm>
            <a:off x="1329447" y="183542"/>
            <a:ext cx="10515600" cy="1325563"/>
          </a:xfrm>
        </p:spPr>
        <p:txBody>
          <a:bodyPr anchor="ctr">
            <a:normAutofit/>
          </a:bodyPr>
          <a:lstStyle/>
          <a:p>
            <a:r>
              <a:rPr lang="en-US" sz="3600" dirty="0" smtClean="0">
                <a:latin typeface="Franklin Gothic Book" panose="020B0503020102020204" pitchFamily="34" charset="0"/>
                <a:cs typeface="Segoe UI" panose="020B0502040204020203" pitchFamily="34" charset="0"/>
              </a:rPr>
              <a:t>Source</a:t>
            </a:r>
            <a:endParaRPr lang="en-US" sz="3600"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 xmlns:a16="http://schemas.microsoft.com/office/drawing/2014/main" id="{DEFE964D-9F1C-4F69-ADD3-0E1AB324E1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07460" y="498851"/>
            <a:ext cx="694944" cy="694944"/>
          </a:xfrm>
          <a:prstGeom prst="rect">
            <a:avLst/>
          </a:prstGeom>
        </p:spPr>
      </p:pic>
      <p:sp>
        <p:nvSpPr>
          <p:cNvPr id="7" name="TextBox 6">
            <a:extLst>
              <a:ext uri="{FF2B5EF4-FFF2-40B4-BE49-F238E27FC236}">
                <a16:creationId xmlns="" xmlns:a16="http://schemas.microsoft.com/office/drawing/2014/main" id="{25AD4F61-E023-4530-BF03-8BC2D825D0BF}"/>
              </a:ext>
            </a:extLst>
          </p:cNvPr>
          <p:cNvSpPr txBox="1"/>
          <p:nvPr/>
        </p:nvSpPr>
        <p:spPr>
          <a:xfrm>
            <a:off x="4383141" y="5142477"/>
            <a:ext cx="4272314" cy="36933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100K appointments dataset from </a:t>
            </a:r>
            <a:r>
              <a:rPr lang="en-US" dirty="0" err="1" smtClean="0">
                <a:latin typeface="Segoe UI" panose="020B0502040204020203" pitchFamily="34" charset="0"/>
                <a:cs typeface="Segoe UI" panose="020B0502040204020203" pitchFamily="34" charset="0"/>
              </a:rPr>
              <a:t>Kaggle</a:t>
            </a:r>
            <a:endParaRPr lang="en-US" dirty="0">
              <a:latin typeface="Segoe UI" panose="020B0502040204020203" pitchFamily="34" charset="0"/>
              <a:cs typeface="Segoe UI" panose="020B0502040204020203" pitchFamily="34" charset="0"/>
            </a:endParaRPr>
          </a:p>
        </p:txBody>
      </p:sp>
      <p:pic>
        <p:nvPicPr>
          <p:cNvPr id="10" name="Picture 9"/>
          <p:cNvPicPr>
            <a:picLocks noChangeAspect="1"/>
          </p:cNvPicPr>
          <p:nvPr/>
        </p:nvPicPr>
        <p:blipFill>
          <a:blip r:embed="rId5"/>
          <a:stretch>
            <a:fillRect/>
          </a:stretch>
        </p:blipFill>
        <p:spPr>
          <a:xfrm>
            <a:off x="2986006" y="1820959"/>
            <a:ext cx="6095089" cy="2989568"/>
          </a:xfrm>
          <a:prstGeom prst="rect">
            <a:avLst/>
          </a:prstGeom>
          <a:ln>
            <a:solidFill>
              <a:schemeClr val="accent6">
                <a:lumMod val="75000"/>
              </a:schemeClr>
            </a:solidFill>
          </a:ln>
        </p:spPr>
      </p:pic>
    </p:spTree>
    <p:extLst>
      <p:ext uri="{BB962C8B-B14F-4D97-AF65-F5344CB8AC3E}">
        <p14:creationId xmlns:p14="http://schemas.microsoft.com/office/powerpoint/2010/main" val="1502298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34CEF4-01D3-4AF7-9E84-F43030ACA972}"/>
              </a:ext>
            </a:extLst>
          </p:cNvPr>
          <p:cNvSpPr>
            <a:spLocks noGrp="1"/>
          </p:cNvSpPr>
          <p:nvPr>
            <p:ph type="title"/>
          </p:nvPr>
        </p:nvSpPr>
        <p:spPr>
          <a:xfrm>
            <a:off x="1329447" y="183542"/>
            <a:ext cx="10515600" cy="1325563"/>
          </a:xfrm>
        </p:spPr>
        <p:txBody>
          <a:bodyPr anchor="ctr">
            <a:normAutofit/>
          </a:bodyPr>
          <a:lstStyle/>
          <a:p>
            <a:r>
              <a:rPr lang="en-US" sz="3600" dirty="0" smtClean="0">
                <a:latin typeface="Franklin Gothic Book" panose="020B0503020102020204" pitchFamily="34" charset="0"/>
                <a:cs typeface="Segoe UI" panose="020B0502040204020203" pitchFamily="34" charset="0"/>
              </a:rPr>
              <a:t>Look What I found!</a:t>
            </a:r>
            <a:endParaRPr lang="en-US" sz="3600" dirty="0">
              <a:latin typeface="Franklin Gothic Book" panose="020B0503020102020204" pitchFamily="34" charset="0"/>
              <a:cs typeface="Segoe UI" panose="020B0502040204020203" pitchFamily="34" charset="0"/>
            </a:endParaRPr>
          </a:p>
        </p:txBody>
      </p:sp>
      <p:pic>
        <p:nvPicPr>
          <p:cNvPr id="8" name="Graphic 3" descr="Books on Shelf">
            <a:extLst>
              <a:ext uri="{FF2B5EF4-FFF2-40B4-BE49-F238E27FC236}">
                <a16:creationId xmlns="" xmlns:a16="http://schemas.microsoft.com/office/drawing/2014/main" id="{3DE94ADA-0031-43D4-A79A-B89B959930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07460" y="498851"/>
            <a:ext cx="694944" cy="694944"/>
          </a:xfrm>
          <a:prstGeom prst="rect">
            <a:avLst/>
          </a:prstGeom>
          <a:ln>
            <a:noFill/>
          </a:ln>
        </p:spPr>
      </p:pic>
      <p:pic>
        <p:nvPicPr>
          <p:cNvPr id="13" name="Picture 12"/>
          <p:cNvPicPr>
            <a:picLocks noChangeAspect="1"/>
          </p:cNvPicPr>
          <p:nvPr/>
        </p:nvPicPr>
        <p:blipFill>
          <a:blip r:embed="rId5"/>
          <a:stretch>
            <a:fillRect/>
          </a:stretch>
        </p:blipFill>
        <p:spPr>
          <a:xfrm>
            <a:off x="1662690" y="1955743"/>
            <a:ext cx="7810489" cy="3342589"/>
          </a:xfrm>
          <a:prstGeom prst="rect">
            <a:avLst/>
          </a:prstGeom>
          <a:ln>
            <a:noFill/>
          </a:ln>
        </p:spPr>
      </p:pic>
      <p:grpSp>
        <p:nvGrpSpPr>
          <p:cNvPr id="3" name="Group 2"/>
          <p:cNvGrpSpPr/>
          <p:nvPr/>
        </p:nvGrpSpPr>
        <p:grpSpPr>
          <a:xfrm>
            <a:off x="1662690" y="2771584"/>
            <a:ext cx="3457453" cy="2148959"/>
            <a:chOff x="7793355" y="929957"/>
            <a:chExt cx="3952875" cy="2686050"/>
          </a:xfrm>
        </p:grpSpPr>
        <p:pic>
          <p:nvPicPr>
            <p:cNvPr id="14" name="Picture 13"/>
            <p:cNvPicPr>
              <a:picLocks noChangeAspect="1"/>
            </p:cNvPicPr>
            <p:nvPr/>
          </p:nvPicPr>
          <p:blipFill>
            <a:blip r:embed="rId6"/>
            <a:stretch>
              <a:fillRect/>
            </a:stretch>
          </p:blipFill>
          <p:spPr>
            <a:xfrm>
              <a:off x="7793355" y="929957"/>
              <a:ext cx="3952875" cy="2686050"/>
            </a:xfrm>
            <a:prstGeom prst="rect">
              <a:avLst/>
            </a:prstGeom>
          </p:spPr>
        </p:pic>
        <p:sp>
          <p:nvSpPr>
            <p:cNvPr id="15" name="TextBox 14"/>
            <p:cNvSpPr txBox="1"/>
            <p:nvPr/>
          </p:nvSpPr>
          <p:spPr>
            <a:xfrm>
              <a:off x="9117329" y="2512421"/>
              <a:ext cx="531609" cy="317377"/>
            </a:xfrm>
            <a:prstGeom prst="rect">
              <a:avLst/>
            </a:prstGeom>
            <a:noFill/>
          </p:spPr>
          <p:txBody>
            <a:bodyPr wrap="square" rtlCol="0">
              <a:spAutoFit/>
            </a:bodyPr>
            <a:lstStyle/>
            <a:p>
              <a:r>
                <a:rPr lang="en-US" sz="1050" dirty="0" smtClean="0"/>
                <a:t>20%</a:t>
              </a:r>
              <a:endParaRPr lang="en-US" dirty="0"/>
            </a:p>
          </p:txBody>
        </p:sp>
        <p:sp>
          <p:nvSpPr>
            <p:cNvPr id="16" name="TextBox 15"/>
            <p:cNvSpPr txBox="1"/>
            <p:nvPr/>
          </p:nvSpPr>
          <p:spPr>
            <a:xfrm>
              <a:off x="10736581" y="2639379"/>
              <a:ext cx="521276" cy="317377"/>
            </a:xfrm>
            <a:prstGeom prst="rect">
              <a:avLst/>
            </a:prstGeom>
            <a:noFill/>
          </p:spPr>
          <p:txBody>
            <a:bodyPr wrap="square" rtlCol="0">
              <a:spAutoFit/>
            </a:bodyPr>
            <a:lstStyle/>
            <a:p>
              <a:r>
                <a:rPr lang="en-US" sz="1050" dirty="0" smtClean="0"/>
                <a:t>38%</a:t>
              </a:r>
              <a:endParaRPr lang="en-US" dirty="0"/>
            </a:p>
          </p:txBody>
        </p:sp>
      </p:grpSp>
      <p:grpSp>
        <p:nvGrpSpPr>
          <p:cNvPr id="2" name="Group 1"/>
          <p:cNvGrpSpPr/>
          <p:nvPr/>
        </p:nvGrpSpPr>
        <p:grpSpPr>
          <a:xfrm>
            <a:off x="5983717" y="2733482"/>
            <a:ext cx="3549096" cy="2187061"/>
            <a:chOff x="7793355" y="4006216"/>
            <a:chExt cx="4057650" cy="2733675"/>
          </a:xfrm>
        </p:grpSpPr>
        <p:pic>
          <p:nvPicPr>
            <p:cNvPr id="9" name="Picture 8"/>
            <p:cNvPicPr>
              <a:picLocks noChangeAspect="1"/>
            </p:cNvPicPr>
            <p:nvPr/>
          </p:nvPicPr>
          <p:blipFill>
            <a:blip r:embed="rId7"/>
            <a:stretch>
              <a:fillRect/>
            </a:stretch>
          </p:blipFill>
          <p:spPr>
            <a:xfrm>
              <a:off x="7793355" y="4006216"/>
              <a:ext cx="4057650" cy="2733675"/>
            </a:xfrm>
            <a:prstGeom prst="rect">
              <a:avLst/>
            </a:prstGeom>
          </p:spPr>
        </p:pic>
        <p:sp>
          <p:nvSpPr>
            <p:cNvPr id="12" name="TextBox 11"/>
            <p:cNvSpPr txBox="1"/>
            <p:nvPr/>
          </p:nvSpPr>
          <p:spPr>
            <a:xfrm>
              <a:off x="10662285" y="5507534"/>
              <a:ext cx="1188720" cy="253916"/>
            </a:xfrm>
            <a:prstGeom prst="rect">
              <a:avLst/>
            </a:prstGeom>
            <a:noFill/>
          </p:spPr>
          <p:txBody>
            <a:bodyPr wrap="square" rtlCol="0">
              <a:spAutoFit/>
            </a:bodyPr>
            <a:lstStyle/>
            <a:p>
              <a:r>
                <a:rPr lang="en-US" sz="1050" dirty="0" smtClean="0"/>
                <a:t>25%</a:t>
              </a:r>
              <a:endParaRPr lang="en-US" dirty="0"/>
            </a:p>
          </p:txBody>
        </p:sp>
        <p:sp>
          <p:nvSpPr>
            <p:cNvPr id="17" name="TextBox 16"/>
            <p:cNvSpPr txBox="1"/>
            <p:nvPr/>
          </p:nvSpPr>
          <p:spPr>
            <a:xfrm>
              <a:off x="9029700" y="5761450"/>
              <a:ext cx="1188720" cy="530915"/>
            </a:xfrm>
            <a:prstGeom prst="rect">
              <a:avLst/>
            </a:prstGeom>
            <a:noFill/>
          </p:spPr>
          <p:txBody>
            <a:bodyPr wrap="square" rtlCol="0">
              <a:spAutoFit/>
            </a:bodyPr>
            <a:lstStyle/>
            <a:p>
              <a:r>
                <a:rPr lang="en-US" sz="1050" dirty="0" smtClean="0"/>
                <a:t>~25%</a:t>
              </a:r>
            </a:p>
            <a:p>
              <a:endParaRPr lang="en-US" dirty="0"/>
            </a:p>
          </p:txBody>
        </p:sp>
      </p:grpSp>
    </p:spTree>
    <p:extLst>
      <p:ext uri="{BB962C8B-B14F-4D97-AF65-F5344CB8AC3E}">
        <p14:creationId xmlns:p14="http://schemas.microsoft.com/office/powerpoint/2010/main" val="18498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34CEF4-01D3-4AF7-9E84-F43030ACA972}"/>
              </a:ext>
            </a:extLst>
          </p:cNvPr>
          <p:cNvSpPr>
            <a:spLocks noGrp="1"/>
          </p:cNvSpPr>
          <p:nvPr>
            <p:ph type="title"/>
          </p:nvPr>
        </p:nvSpPr>
        <p:spPr>
          <a:xfrm>
            <a:off x="1329447" y="183542"/>
            <a:ext cx="10515600" cy="1325563"/>
          </a:xfrm>
        </p:spPr>
        <p:txBody>
          <a:bodyPr anchor="ctr">
            <a:normAutofit/>
          </a:bodyPr>
          <a:lstStyle/>
          <a:p>
            <a:r>
              <a:rPr lang="en-US" sz="3600" dirty="0" smtClean="0">
                <a:latin typeface="Franklin Gothic Book" panose="020B0503020102020204" pitchFamily="34" charset="0"/>
                <a:cs typeface="Segoe UI" panose="020B0502040204020203" pitchFamily="34" charset="0"/>
              </a:rPr>
              <a:t>Keep Learning</a:t>
            </a:r>
            <a:endParaRPr lang="en-US" sz="3600"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 xmlns:a16="http://schemas.microsoft.com/office/drawing/2014/main" id="{A4298283-DDB8-4365-95A1-90935E16BE2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39885" y="539999"/>
            <a:ext cx="612648" cy="61264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78699120"/>
              </p:ext>
            </p:extLst>
          </p:nvPr>
        </p:nvGraphicFramePr>
        <p:xfrm>
          <a:off x="7044987" y="3203641"/>
          <a:ext cx="3648953" cy="1128409"/>
        </p:xfrm>
        <a:graphic>
          <a:graphicData uri="http://schemas.openxmlformats.org/drawingml/2006/table">
            <a:tbl>
              <a:tblPr firstRow="1" bandRow="1">
                <a:tableStyleId>{5C22544A-7EE6-4342-B048-85BDC9FD1C3A}</a:tableStyleId>
              </a:tblPr>
              <a:tblGrid>
                <a:gridCol w="646504"/>
                <a:gridCol w="1180273"/>
                <a:gridCol w="1042229"/>
                <a:gridCol w="779947"/>
              </a:tblGrid>
              <a:tr h="373809">
                <a:tc>
                  <a:txBody>
                    <a:bodyPr/>
                    <a:lstStyle/>
                    <a:p>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a:t>
                      </a:r>
                      <a:endParaRPr lang="en-US" dirty="0"/>
                    </a:p>
                  </a:txBody>
                  <a:tcPr/>
                </a:tc>
              </a:tr>
              <a:tr h="377300">
                <a:tc>
                  <a:txBody>
                    <a:bodyPr/>
                    <a:lstStyle/>
                    <a:p>
                      <a:r>
                        <a:rPr lang="en-US" smtClean="0"/>
                        <a:t>0</a:t>
                      </a:r>
                      <a:endParaRPr lang="en-US" dirty="0"/>
                    </a:p>
                  </a:txBody>
                  <a:tcPr/>
                </a:tc>
                <a:tc>
                  <a:txBody>
                    <a:bodyPr/>
                    <a:lstStyle/>
                    <a:p>
                      <a:r>
                        <a:rPr lang="en-US" dirty="0" smtClean="0"/>
                        <a:t>0.64</a:t>
                      </a:r>
                      <a:endParaRPr lang="en-US" dirty="0"/>
                    </a:p>
                  </a:txBody>
                  <a:tcPr/>
                </a:tc>
                <a:tc>
                  <a:txBody>
                    <a:bodyPr/>
                    <a:lstStyle/>
                    <a:p>
                      <a:r>
                        <a:rPr lang="en-US" dirty="0" smtClean="0"/>
                        <a:t>0.96</a:t>
                      </a:r>
                      <a:endParaRPr lang="en-US" dirty="0"/>
                    </a:p>
                  </a:txBody>
                  <a:tcPr/>
                </a:tc>
                <a:tc>
                  <a:txBody>
                    <a:bodyPr/>
                    <a:lstStyle/>
                    <a:p>
                      <a:r>
                        <a:rPr lang="en-US" dirty="0" smtClean="0"/>
                        <a:t>0.77</a:t>
                      </a:r>
                      <a:endParaRPr lang="en-US" dirty="0"/>
                    </a:p>
                  </a:txBody>
                  <a:tcPr/>
                </a:tc>
              </a:tr>
              <a:tr h="377300">
                <a:tc>
                  <a:txBody>
                    <a:bodyPr/>
                    <a:lstStyle/>
                    <a:p>
                      <a:r>
                        <a:rPr lang="en-US" smtClean="0"/>
                        <a:t>1</a:t>
                      </a:r>
                      <a:endParaRPr lang="en-US" dirty="0"/>
                    </a:p>
                  </a:txBody>
                  <a:tcPr/>
                </a:tc>
                <a:tc>
                  <a:txBody>
                    <a:bodyPr/>
                    <a:lstStyle/>
                    <a:p>
                      <a:r>
                        <a:rPr lang="en-US" dirty="0" smtClean="0"/>
                        <a:t>0.55</a:t>
                      </a:r>
                      <a:endParaRPr lang="en-US" dirty="0"/>
                    </a:p>
                  </a:txBody>
                  <a:tcPr/>
                </a:tc>
                <a:tc>
                  <a:txBody>
                    <a:bodyPr/>
                    <a:lstStyle/>
                    <a:p>
                      <a:r>
                        <a:rPr lang="en-US" dirty="0" smtClean="0"/>
                        <a:t>0.08</a:t>
                      </a:r>
                      <a:endParaRPr lang="en-US" dirty="0"/>
                    </a:p>
                  </a:txBody>
                  <a:tcPr/>
                </a:tc>
                <a:tc>
                  <a:txBody>
                    <a:bodyPr/>
                    <a:lstStyle/>
                    <a:p>
                      <a:r>
                        <a:rPr lang="en-US" dirty="0" smtClean="0"/>
                        <a:t>0.14</a:t>
                      </a:r>
                      <a:endParaRPr lang="en-US" dirty="0"/>
                    </a:p>
                  </a:txBody>
                  <a:tcPr/>
                </a:tc>
              </a:tr>
            </a:tbl>
          </a:graphicData>
        </a:graphic>
      </p:graphicFrame>
      <p:graphicFrame>
        <p:nvGraphicFramePr>
          <p:cNvPr id="3" name="Diagram 2"/>
          <p:cNvGraphicFramePr/>
          <p:nvPr>
            <p:extLst>
              <p:ext uri="{D42A27DB-BD31-4B8C-83A1-F6EECF244321}">
                <p14:modId xmlns:p14="http://schemas.microsoft.com/office/powerpoint/2010/main" val="437894182"/>
              </p:ext>
            </p:extLst>
          </p:nvPr>
        </p:nvGraphicFramePr>
        <p:xfrm>
          <a:off x="339387" y="1781800"/>
          <a:ext cx="5419387" cy="36577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1420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D34CEF4-01D3-4AF7-9E84-F43030ACA972}"/>
              </a:ext>
            </a:extLst>
          </p:cNvPr>
          <p:cNvSpPr>
            <a:spLocks noGrp="1"/>
          </p:cNvSpPr>
          <p:nvPr>
            <p:ph type="title"/>
          </p:nvPr>
        </p:nvSpPr>
        <p:spPr>
          <a:xfrm>
            <a:off x="1329447" y="183542"/>
            <a:ext cx="10515600" cy="1325563"/>
          </a:xfrm>
        </p:spPr>
        <p:txBody>
          <a:bodyPr anchor="ctr">
            <a:normAutofit/>
          </a:bodyPr>
          <a:lstStyle/>
          <a:p>
            <a:r>
              <a:rPr lang="en-US" sz="3600" dirty="0" smtClean="0">
                <a:latin typeface="Franklin Gothic Book" panose="020B0503020102020204" pitchFamily="34" charset="0"/>
                <a:cs typeface="Segoe UI" panose="020B0502040204020203" pitchFamily="34" charset="0"/>
              </a:rPr>
              <a:t>Conclusion</a:t>
            </a:r>
            <a:endParaRPr lang="en-US" sz="3600"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 xmlns:a16="http://schemas.microsoft.com/office/drawing/2014/main" id="{AEE98CC8-0F49-4433-9FD0-35E20C04B5D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94490" y="498851"/>
            <a:ext cx="694944" cy="694944"/>
          </a:xfrm>
          <a:prstGeom prst="rect">
            <a:avLst/>
          </a:prstGeom>
        </p:spPr>
      </p:pic>
      <p:sp>
        <p:nvSpPr>
          <p:cNvPr id="7" name="Content Placeholder 2">
            <a:extLst>
              <a:ext uri="{FF2B5EF4-FFF2-40B4-BE49-F238E27FC236}">
                <a16:creationId xmlns="" xmlns:a16="http://schemas.microsoft.com/office/drawing/2014/main" id="{3BF933A4-33C5-4102-BBB0-9B15EFF2F292}"/>
              </a:ext>
            </a:extLst>
          </p:cNvPr>
          <p:cNvSpPr txBox="1">
            <a:spLocks/>
          </p:cNvSpPr>
          <p:nvPr/>
        </p:nvSpPr>
        <p:spPr>
          <a:xfrm>
            <a:off x="1329447" y="1381614"/>
            <a:ext cx="10216152" cy="4759782"/>
          </a:xfrm>
          <a:prstGeom prst="rect">
            <a:avLst/>
          </a:prstGeom>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latin typeface="Franklin Gothic Book" panose="020B0503020102020204" pitchFamily="34" charset="0"/>
            </a:endParaRPr>
          </a:p>
          <a:p>
            <a:r>
              <a:rPr lang="en-US" dirty="0" smtClean="0">
                <a:latin typeface="Franklin Gothic Book" panose="020B0503020102020204" pitchFamily="34" charset="0"/>
              </a:rPr>
              <a:t>Life </a:t>
            </a:r>
            <a:r>
              <a:rPr lang="en-US" dirty="0" smtClean="0">
                <a:latin typeface="Franklin Gothic Book" panose="020B0503020102020204" pitchFamily="34" charset="0"/>
              </a:rPr>
              <a:t>is tough!</a:t>
            </a:r>
            <a:endParaRPr lang="en-US" dirty="0" smtClean="0">
              <a:latin typeface="Franklin Gothic Book" panose="020B0503020102020204" pitchFamily="34" charset="0"/>
            </a:endParaRPr>
          </a:p>
          <a:p>
            <a:pPr marL="0" indent="0">
              <a:buNone/>
            </a:pPr>
            <a:endParaRPr lang="en-US" dirty="0" smtClean="0">
              <a:latin typeface="Franklin Gothic Book" panose="020B0503020102020204" pitchFamily="34" charset="0"/>
            </a:endParaRPr>
          </a:p>
          <a:p>
            <a:r>
              <a:rPr lang="en-US" dirty="0" smtClean="0">
                <a:latin typeface="Franklin Gothic Book" panose="020B0503020102020204" pitchFamily="34" charset="0"/>
              </a:rPr>
              <a:t>60% is better than 50%, right?</a:t>
            </a:r>
          </a:p>
          <a:p>
            <a:pPr marL="0" indent="0">
              <a:buNone/>
            </a:pPr>
            <a:endParaRPr lang="en-US" dirty="0" smtClean="0">
              <a:latin typeface="Franklin Gothic Book" panose="020B0503020102020204" pitchFamily="34" charset="0"/>
            </a:endParaRPr>
          </a:p>
          <a:p>
            <a:r>
              <a:rPr lang="en-US" dirty="0" smtClean="0">
                <a:latin typeface="Franklin Gothic Book" panose="020B0503020102020204" pitchFamily="34" charset="0"/>
              </a:rPr>
              <a:t>It needs more time</a:t>
            </a:r>
            <a:r>
              <a:rPr lang="en-US" dirty="0" smtClean="0">
                <a:latin typeface="Franklin Gothic Book" panose="020B0503020102020204" pitchFamily="34" charset="0"/>
              </a:rPr>
              <a:t>!</a:t>
            </a:r>
            <a:endParaRPr lang="en-US" dirty="0" smtClean="0">
              <a:latin typeface="Franklin Gothic Book" panose="020B0503020102020204" pitchFamily="34" charset="0"/>
            </a:endParaRPr>
          </a:p>
          <a:p>
            <a:pPr lvl="1"/>
            <a:r>
              <a:rPr lang="en-US" sz="2000" dirty="0" smtClean="0">
                <a:latin typeface="Franklin Gothic Book" panose="020B0503020102020204" pitchFamily="34" charset="0"/>
              </a:rPr>
              <a:t>In-depth analysis</a:t>
            </a:r>
          </a:p>
          <a:p>
            <a:pPr lvl="1"/>
            <a:r>
              <a:rPr lang="en-US" sz="2000" dirty="0" smtClean="0">
                <a:latin typeface="Franklin Gothic Book" panose="020B0503020102020204" pitchFamily="34" charset="0"/>
              </a:rPr>
              <a:t>Feature engineering </a:t>
            </a:r>
          </a:p>
          <a:p>
            <a:pPr marL="0" indent="0">
              <a:buNone/>
            </a:pP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3844674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Thank you </a:t>
            </a:r>
            <a:r>
              <a:rPr lang="en-US" sz="5400" dirty="0" smtClean="0">
                <a:solidFill>
                  <a:srgbClr val="FFFFFF"/>
                </a:solidFill>
                <a:latin typeface="Franklin Gothic Book" panose="020B0503020102020204" pitchFamily="34" charset="0"/>
                <a:cs typeface="Segoe UI" panose="020B0502040204020203" pitchFamily="34" charset="0"/>
                <a:sym typeface="Wingdings" panose="05000000000000000000" pitchFamily="2" charset="2"/>
              </a:rPr>
              <a:t> </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280</Words>
  <Application>Microsoft Office PowerPoint</Application>
  <PresentationFormat>Widescreen</PresentationFormat>
  <Paragraphs>47</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Franklin Gothic Book</vt:lpstr>
      <vt:lpstr>Segoe UI</vt:lpstr>
      <vt:lpstr>Wingdings</vt:lpstr>
      <vt:lpstr>Office Theme</vt:lpstr>
      <vt:lpstr>I Can tell!  Maybe Not </vt:lpstr>
      <vt:lpstr>Need an Appointment?</vt:lpstr>
      <vt:lpstr>Source</vt:lpstr>
      <vt:lpstr>Look What I found!</vt:lpstr>
      <vt:lpstr>Keep Learning</vt:lpstr>
      <vt:lpstr>Conclusion</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2021-11-17T14:29:47Z</dcterms:created>
  <dcterms:modified xsi:type="dcterms:W3CDTF">2021-11-18T05:37:49Z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