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6670000" cy="38100000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55">
          <p15:clr>
            <a:srgbClr val="A4A3A4"/>
          </p15:clr>
        </p15:guide>
        <p15:guide id="2" pos="8400">
          <p15:clr>
            <a:srgbClr val="A4A3A4"/>
          </p15:clr>
        </p15:guide>
        <p15:guide id="3" pos="16111" userDrawn="1">
          <p15:clr>
            <a:srgbClr val="A4A3A4"/>
          </p15:clr>
        </p15:guide>
        <p15:guide id="4" pos="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66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7" autoAdjust="0"/>
  </p:normalViewPr>
  <p:slideViewPr>
    <p:cSldViewPr>
      <p:cViewPr>
        <p:scale>
          <a:sx n="25" d="100"/>
          <a:sy n="25" d="100"/>
        </p:scale>
        <p:origin x="1651" y="-370"/>
      </p:cViewPr>
      <p:guideLst>
        <p:guide orient="horz" pos="11955"/>
        <p:guide pos="8400"/>
        <p:guide pos="16111"/>
        <p:guide pos="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99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226FE-9ABC-40AB-BAF0-0EBF3C2E453C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4581-4150-481B-81A5-6C4464F69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270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23B46-7CE4-411F-BE8D-EBB9785300B4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685800"/>
            <a:ext cx="2400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41F5-364F-4B5A-9F33-E07BC9275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21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441F5-364F-4B5A-9F33-E07BC927503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19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1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Group 14"/>
          <p:cNvGrpSpPr>
            <a:grpSpLocks/>
          </p:cNvGrpSpPr>
          <p:nvPr userDrawn="1"/>
        </p:nvGrpSpPr>
        <p:grpSpPr bwMode="auto">
          <a:xfrm>
            <a:off x="1066800" y="533400"/>
            <a:ext cx="24536400" cy="35356800"/>
            <a:chOff x="672" y="336"/>
            <a:chExt cx="15456" cy="22272"/>
          </a:xfrm>
        </p:grpSpPr>
        <p:pic>
          <p:nvPicPr>
            <p:cNvPr id="1031" name="Picture 7" descr="poster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1" t="2626" r="5710"/>
            <a:stretch>
              <a:fillRect/>
            </a:stretch>
          </p:blipFill>
          <p:spPr bwMode="auto">
            <a:xfrm>
              <a:off x="672" y="805"/>
              <a:ext cx="15456" cy="21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2" name="Text Box 8"/>
            <p:cNvSpPr txBox="1">
              <a:spLocks noChangeArrowheads="1"/>
            </p:cNvSpPr>
            <p:nvPr userDrawn="1"/>
          </p:nvSpPr>
          <p:spPr bwMode="auto">
            <a:xfrm>
              <a:off x="4656" y="1152"/>
              <a:ext cx="9984" cy="1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pt-BR" altLang="pt-BR" sz="7200" dirty="0">
                  <a:latin typeface="Berlin Sans FB Demi" pitchFamily="34" charset="0"/>
                </a:rPr>
                <a:t>PCS - Departamento de Engenharia de Computação e Sistemas Digitais</a:t>
              </a:r>
            </a:p>
          </p:txBody>
        </p:sp>
        <p:sp>
          <p:nvSpPr>
            <p:cNvPr id="1033" name="Text Box 9"/>
            <p:cNvSpPr txBox="1">
              <a:spLocks noChangeArrowheads="1"/>
            </p:cNvSpPr>
            <p:nvPr userDrawn="1"/>
          </p:nvSpPr>
          <p:spPr bwMode="auto">
            <a:xfrm>
              <a:off x="2976" y="336"/>
              <a:ext cx="10320" cy="1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pt-BR" altLang="pt-BR" sz="7200" dirty="0">
                  <a:solidFill>
                    <a:srgbClr val="6600FF"/>
                  </a:solidFill>
                  <a:latin typeface="Berlin Sans FB Demi" pitchFamily="34" charset="0"/>
                </a:rPr>
                <a:t>Projeto de Formatura </a:t>
              </a:r>
              <a:r>
                <a:rPr lang="pt-BR" altLang="pt-BR" sz="7200">
                  <a:solidFill>
                    <a:srgbClr val="6600FF"/>
                  </a:solidFill>
                  <a:latin typeface="Berlin Sans FB Demi" pitchFamily="34" charset="0"/>
                </a:rPr>
                <a:t>– 2023</a:t>
              </a:r>
              <a:endParaRPr lang="pt-BR" altLang="pt-BR" sz="7200" dirty="0">
                <a:solidFill>
                  <a:srgbClr val="6600FF"/>
                </a:solidFill>
                <a:latin typeface="Berlin Sans FB Demi" pitchFamily="34" charset="0"/>
              </a:endParaRPr>
            </a:p>
            <a:p>
              <a:pPr algn="ctr">
                <a:lnSpc>
                  <a:spcPct val="90000"/>
                </a:lnSpc>
              </a:pPr>
              <a:endParaRPr lang="pt-BR" altLang="pt-BR" sz="7200" dirty="0">
                <a:solidFill>
                  <a:srgbClr val="6600FF"/>
                </a:solidFill>
                <a:latin typeface="Berlin Sans FB Demi" pitchFamily="34" charset="0"/>
              </a:endParaRPr>
            </a:p>
          </p:txBody>
        </p:sp>
        <p:sp>
          <p:nvSpPr>
            <p:cNvPr id="1037" name="Text Box 13"/>
            <p:cNvSpPr txBox="1">
              <a:spLocks noChangeArrowheads="1"/>
            </p:cNvSpPr>
            <p:nvPr userDrawn="1"/>
          </p:nvSpPr>
          <p:spPr bwMode="auto">
            <a:xfrm>
              <a:off x="3984" y="2832"/>
              <a:ext cx="998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pt-BR" altLang="pt-BR" sz="5400">
                  <a:latin typeface="Berlin Sans FB Demi" pitchFamily="34" charset="0"/>
                </a:rPr>
                <a:t>Engenharia Elétrica – Ênfase Computação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2pPr>
      <a:lvl3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3pPr>
      <a:lvl4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4pPr>
      <a:lvl5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5pPr>
      <a:lvl6pPr marL="457200"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6pPr>
      <a:lvl7pPr marL="914400"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7pPr>
      <a:lvl8pPr marL="1371600"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8pPr>
      <a:lvl9pPr marL="1828800"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9pPr>
    </p:titleStyle>
    <p:bodyStyle>
      <a:lvl1pPr marL="1387475" indent="-1387475" algn="l" defTabSz="3700463" rtl="0" fontAlgn="base">
        <a:spcBef>
          <a:spcPct val="20000"/>
        </a:spcBef>
        <a:spcAft>
          <a:spcPct val="0"/>
        </a:spcAft>
        <a:buChar char="•"/>
        <a:defRPr sz="13000">
          <a:solidFill>
            <a:schemeClr val="tx1"/>
          </a:solidFill>
          <a:latin typeface="+mn-lt"/>
          <a:ea typeface="+mn-ea"/>
          <a:cs typeface="+mn-cs"/>
        </a:defRPr>
      </a:lvl1pPr>
      <a:lvl2pPr marL="3006725" indent="-1155700" algn="l" defTabSz="3700463" rtl="0" fontAlgn="base">
        <a:spcBef>
          <a:spcPct val="20000"/>
        </a:spcBef>
        <a:spcAft>
          <a:spcPct val="0"/>
        </a:spcAft>
        <a:buChar char="–"/>
        <a:defRPr sz="11300">
          <a:solidFill>
            <a:schemeClr val="tx1"/>
          </a:solidFill>
          <a:latin typeface="+mn-lt"/>
        </a:defRPr>
      </a:lvl2pPr>
      <a:lvl3pPr marL="4625975" indent="-925513" algn="l" defTabSz="3700463" rtl="0" fontAlgn="base">
        <a:spcBef>
          <a:spcPct val="20000"/>
        </a:spcBef>
        <a:spcAft>
          <a:spcPct val="0"/>
        </a:spcAft>
        <a:buChar char="•"/>
        <a:defRPr sz="9700">
          <a:solidFill>
            <a:schemeClr val="tx1"/>
          </a:solidFill>
          <a:latin typeface="+mn-lt"/>
        </a:defRPr>
      </a:lvl3pPr>
      <a:lvl4pPr marL="6477000" indent="-925513" algn="l" defTabSz="3700463" rtl="0" fontAlgn="base">
        <a:spcBef>
          <a:spcPct val="20000"/>
        </a:spcBef>
        <a:spcAft>
          <a:spcPct val="0"/>
        </a:spcAft>
        <a:buChar char="–"/>
        <a:defRPr sz="8100">
          <a:solidFill>
            <a:schemeClr val="tx1"/>
          </a:solidFill>
          <a:latin typeface="+mn-lt"/>
        </a:defRPr>
      </a:lvl4pPr>
      <a:lvl5pPr marL="83280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5pPr>
      <a:lvl6pPr marL="87852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6pPr>
      <a:lvl7pPr marL="92424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7pPr>
      <a:lvl8pPr marL="96996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8pPr>
      <a:lvl9pPr marL="101568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/>
          <p:cNvSpPr txBox="1"/>
          <p:nvPr/>
        </p:nvSpPr>
        <p:spPr>
          <a:xfrm>
            <a:off x="1524001" y="6088560"/>
            <a:ext cx="23836335" cy="7078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Aft>
                <a:spcPts val="0"/>
              </a:spcAft>
              <a:defRPr/>
            </a:pPr>
            <a:r>
              <a:rPr lang="pt-BR" sz="4000" b="1" dirty="0" smtClean="0">
                <a:solidFill>
                  <a:srgbClr val="6600FF"/>
                </a:solidFill>
                <a:latin typeface="Tahoma"/>
                <a:ea typeface="Times New Roman"/>
              </a:rPr>
              <a:t>Explorando Padrões </a:t>
            </a:r>
            <a:r>
              <a:rPr lang="pt-BR" sz="4000" b="1" dirty="0">
                <a:solidFill>
                  <a:srgbClr val="6600FF"/>
                </a:solidFill>
                <a:latin typeface="Tahoma"/>
                <a:ea typeface="Times New Roman"/>
              </a:rPr>
              <a:t>e Tendências de Mortalidade no </a:t>
            </a:r>
            <a:r>
              <a:rPr lang="pt-BR" sz="4000" b="1" dirty="0" smtClean="0">
                <a:solidFill>
                  <a:srgbClr val="6600FF"/>
                </a:solidFill>
                <a:latin typeface="Tahoma"/>
                <a:ea typeface="Times New Roman"/>
              </a:rPr>
              <a:t>Brasil, com </a:t>
            </a:r>
            <a:r>
              <a:rPr lang="pt-BR" sz="4000" b="1" dirty="0">
                <a:solidFill>
                  <a:srgbClr val="6600FF"/>
                </a:solidFill>
                <a:latin typeface="Tahoma"/>
                <a:ea typeface="Times New Roman"/>
              </a:rPr>
              <a:t>Aprendizado de </a:t>
            </a:r>
            <a:r>
              <a:rPr lang="pt-BR" sz="4000" b="1" dirty="0" smtClean="0">
                <a:solidFill>
                  <a:srgbClr val="6600FF"/>
                </a:solidFill>
                <a:latin typeface="Tahoma"/>
                <a:ea typeface="Times New Roman"/>
              </a:rPr>
              <a:t>Máquina</a:t>
            </a:r>
            <a:endParaRPr lang="pt-BR" sz="4000" b="1" dirty="0">
              <a:solidFill>
                <a:srgbClr val="6600FF"/>
              </a:solidFill>
              <a:latin typeface="Tahoma"/>
              <a:ea typeface="Times New Roman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3636963" y="36386631"/>
            <a:ext cx="7885112" cy="67710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3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Filipe Penna </a:t>
            </a:r>
            <a:r>
              <a:rPr lang="en-US" sz="3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Cerávolo</a:t>
            </a:r>
            <a:r>
              <a:rPr lang="en-US" sz="3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Soares </a:t>
            </a:r>
            <a:endParaRPr lang="en-US" sz="3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6926263" y="37089600"/>
            <a:ext cx="7596187" cy="6762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Prof. Dr. Arthur Jordão</a:t>
            </a:r>
            <a:endParaRPr lang="pt-BR" sz="3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88963" y="36448250"/>
            <a:ext cx="304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BR" sz="4000" dirty="0">
                <a:solidFill>
                  <a:srgbClr val="6600FF"/>
                </a:solidFill>
                <a:latin typeface="Tahoma" pitchFamily="34" charset="0"/>
              </a:rPr>
              <a:t>Integrantes: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88963" y="37141322"/>
            <a:ext cx="63373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BR" sz="4000" dirty="0">
                <a:solidFill>
                  <a:srgbClr val="6600FF"/>
                </a:solidFill>
                <a:latin typeface="Tahoma" pitchFamily="34" charset="0"/>
              </a:rPr>
              <a:t>Professor(a) Orientador(a</a:t>
            </a:r>
            <a:r>
              <a:rPr lang="pt-BR" altLang="pt-BR" sz="4000" dirty="0" smtClean="0">
                <a:solidFill>
                  <a:srgbClr val="6600FF"/>
                </a:solidFill>
                <a:latin typeface="Tahoma" pitchFamily="34" charset="0"/>
              </a:rPr>
              <a:t>):</a:t>
            </a:r>
            <a:endParaRPr lang="pt-BR" altLang="pt-BR" sz="4000" dirty="0">
              <a:solidFill>
                <a:srgbClr val="6600FF"/>
              </a:solidFill>
              <a:latin typeface="Tahoma" pitchFamily="34" charset="0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1309664" y="7600728"/>
            <a:ext cx="12025336" cy="76944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Preliminaries and </a:t>
            </a:r>
            <a:r>
              <a:rPr lang="en-US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Problem </a:t>
            </a: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34</Words>
  <Application>Microsoft Office PowerPoint</Application>
  <PresentationFormat>Personalizar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Berlin Sans FB Demi</vt:lpstr>
      <vt:lpstr>Calibri</vt:lpstr>
      <vt:lpstr>Tahoma</vt:lpstr>
      <vt:lpstr>Times New Roman</vt:lpstr>
      <vt:lpstr>Estrutura padrão</vt:lpstr>
      <vt:lpstr>Apresentação do PowerPoint</vt:lpstr>
    </vt:vector>
  </TitlesOfParts>
  <Company>PCS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Rady</dc:creator>
  <cp:lastModifiedBy>Conta da Microsoft</cp:lastModifiedBy>
  <cp:revision>27</cp:revision>
  <dcterms:created xsi:type="dcterms:W3CDTF">2002-11-05T12:15:26Z</dcterms:created>
  <dcterms:modified xsi:type="dcterms:W3CDTF">2023-12-03T22:48:42Z</dcterms:modified>
</cp:coreProperties>
</file>