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 varScale="1">
        <p:scale>
          <a:sx n="19" d="100"/>
          <a:sy n="19" d="100"/>
        </p:scale>
        <p:origin x="3222" y="108"/>
      </p:cViewPr>
      <p:guideLst>
        <p:guide orient="horz" pos="11955"/>
        <p:guide pos="8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4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</a:t>
              </a:r>
              <a:r>
                <a:rPr lang="pt-BR" altLang="pt-BR" sz="7200">
                  <a:solidFill>
                    <a:srgbClr val="6600FF"/>
                  </a:solidFill>
                  <a:latin typeface="Berlin Sans FB Demi" pitchFamily="34" charset="0"/>
                </a:rPr>
                <a:t>– 2023</a:t>
              </a: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3181872" y="5872163"/>
            <a:ext cx="22178464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4800" b="1" dirty="0">
                <a:solidFill>
                  <a:srgbClr val="6600FF"/>
                </a:solidFill>
                <a:latin typeface="Tahoma"/>
                <a:ea typeface="Times New Roman"/>
              </a:rPr>
              <a:t>Digite o tema aqui!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5054080" y="34099672"/>
            <a:ext cx="7885112" cy="184665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</a:p>
          <a:p>
            <a:pPr eaLnBrk="1" hangingPunct="1">
              <a:defRPr/>
            </a:pPr>
            <a: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</a:p>
          <a:p>
            <a:pPr eaLnBrk="1" hangingPunct="1">
              <a:defRPr/>
            </a:pPr>
            <a: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pt-BR" sz="3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530901" y="36475936"/>
            <a:ext cx="7596187" cy="676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- (Prof. Dr. /Profa. Dra.)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6530901" y="37100489"/>
            <a:ext cx="7596187" cy="676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- (Prof. Dr. /Profa. Dra.)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24001" y="342900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Tahoma" pitchFamily="34" charset="0"/>
              </a:rPr>
              <a:t>Integrantes: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88963" y="36499800"/>
            <a:ext cx="6337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Tahoma" pitchFamily="34" charset="0"/>
              </a:rPr>
              <a:t>Professor(a) Orientador(a):</a:t>
            </a:r>
          </a:p>
          <a:p>
            <a:pPr algn="r">
              <a:lnSpc>
                <a:spcPct val="90000"/>
              </a:lnSpc>
            </a:pPr>
            <a:r>
              <a:rPr lang="pt-BR" altLang="pt-BR" sz="4000" dirty="0" err="1">
                <a:solidFill>
                  <a:srgbClr val="6600FF"/>
                </a:solidFill>
                <a:latin typeface="Tahoma" pitchFamily="34" charset="0"/>
              </a:rPr>
              <a:t>Co-orientador</a:t>
            </a:r>
            <a:r>
              <a:rPr lang="pt-BR" altLang="pt-BR" sz="4000" dirty="0">
                <a:solidFill>
                  <a:srgbClr val="6600FF"/>
                </a:solidFill>
                <a:latin typeface="Tahoma" pitchFamily="34" charset="0"/>
              </a:rPr>
              <a:t>(a):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45</Words>
  <Application>Microsoft Office PowerPoint</Application>
  <PresentationFormat>Personalizar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Berlin Sans FB Demi</vt:lpstr>
      <vt:lpstr>Calibri</vt:lpstr>
      <vt:lpstr>Tahoma</vt:lpstr>
      <vt:lpstr>Times New Roman</vt:lpstr>
      <vt:lpstr>Estrutura padrão</vt:lpstr>
      <vt:lpstr>Apresentação do PowerPoint</vt:lpstr>
    </vt:vector>
  </TitlesOfParts>
  <Company>PCS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Nilton Araujo do carmo</cp:lastModifiedBy>
  <cp:revision>26</cp:revision>
  <dcterms:created xsi:type="dcterms:W3CDTF">2002-11-05T12:15:26Z</dcterms:created>
  <dcterms:modified xsi:type="dcterms:W3CDTF">2023-11-07T17:16:38Z</dcterms:modified>
</cp:coreProperties>
</file>