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79" r:id="rId25"/>
    <p:sldId id="285" r:id="rId26"/>
    <p:sldId id="286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gmoid_func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people ,there is a probability that they might take up the offer and the probability increases with age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makes no sense outside of 0 and 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838" y="2324100"/>
            <a:ext cx="570733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1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9549" y="2324100"/>
            <a:ext cx="536391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1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a sigmoid function to linear regression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12371"/>
            <a:ext cx="6777037" cy="333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the logistic function and we get..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575" y="2324100"/>
            <a:ext cx="29898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line is a ‘trend’ line for logistic regression-we get the best fitting line for the data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41090"/>
            <a:ext cx="6777037" cy="30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5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many such lines ,but the idea of logistic regression is to get the best fitting line.</a:t>
            </a:r>
          </a:p>
          <a:p>
            <a:endParaRPr lang="en-US" dirty="0"/>
          </a:p>
          <a:p>
            <a:r>
              <a:rPr lang="en-US" dirty="0" smtClean="0"/>
              <a:t>We can use this line to get the probabilities of an event happening .(p^  -predicted value of the probability)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Showing the fitted values of probabilities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1" y="1143000"/>
            <a:ext cx="827560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2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want a prediction of Y/N take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84070"/>
            <a:ext cx="6777037" cy="318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5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76558"/>
            <a:ext cx="6777037" cy="320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143000"/>
            <a:ext cx="61626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8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logistic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logistic function</a:t>
            </a:r>
            <a:r>
              <a:rPr lang="en-US" dirty="0"/>
              <a:t> is a </a:t>
            </a:r>
            <a:r>
              <a:rPr lang="en-US" b="1" dirty="0"/>
              <a:t>function</a:t>
            </a:r>
            <a:r>
              <a:rPr lang="en-US" dirty="0"/>
              <a:t> that models the exponential growth of </a:t>
            </a:r>
            <a:r>
              <a:rPr lang="en-US"/>
              <a:t>a </a:t>
            </a:r>
            <a:r>
              <a:rPr lang="en-US" smtClean="0"/>
              <a:t>population</a:t>
            </a:r>
            <a:r>
              <a:rPr lang="en-US"/>
              <a:t>.</a:t>
            </a:r>
            <a:endParaRPr lang="en-US" smtClean="0"/>
          </a:p>
          <a:p>
            <a:r>
              <a:rPr lang="en-US" dirty="0" smtClean="0"/>
              <a:t>So </a:t>
            </a:r>
            <a:r>
              <a:rPr lang="en-US" dirty="0"/>
              <a:t>a </a:t>
            </a:r>
            <a:r>
              <a:rPr lang="en-US" b="1" dirty="0"/>
              <a:t>logistic function</a:t>
            </a:r>
            <a:r>
              <a:rPr lang="en-US" dirty="0"/>
              <a:t> puts a limit on growth.</a:t>
            </a:r>
          </a:p>
        </p:txBody>
      </p:sp>
    </p:spTree>
    <p:extLst>
      <p:ext uri="{BB962C8B-B14F-4D97-AF65-F5344CB8AC3E}">
        <p14:creationId xmlns:p14="http://schemas.microsoft.com/office/powerpoint/2010/main" val="30769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the log of the odds..</a:t>
            </a:r>
          </a:p>
          <a:p>
            <a:r>
              <a:rPr lang="en-US" dirty="0" smtClean="0"/>
              <a:t>‘ Odds’ means the probability of an </a:t>
            </a:r>
          </a:p>
          <a:p>
            <a:pPr marL="0" indent="0">
              <a:buNone/>
            </a:pPr>
            <a:r>
              <a:rPr lang="en-US" b="1" dirty="0" smtClean="0"/>
              <a:t>   event occurring </a:t>
            </a:r>
            <a:r>
              <a:rPr lang="en-US" dirty="0" smtClean="0"/>
              <a:t>/ </a:t>
            </a:r>
            <a:r>
              <a:rPr lang="en-US" b="1" dirty="0" smtClean="0"/>
              <a:t>not occurring 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3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that means is when </a:t>
            </a:r>
            <a:r>
              <a:rPr lang="en-US" dirty="0" smtClean="0"/>
              <a:t>y </a:t>
            </a:r>
            <a:r>
              <a:rPr lang="en-US" dirty="0"/>
              <a:t>is categorical, we use the logit of </a:t>
            </a:r>
            <a:r>
              <a:rPr lang="en-US" dirty="0" smtClean="0"/>
              <a:t>y </a:t>
            </a:r>
            <a:r>
              <a:rPr lang="en-US" dirty="0"/>
              <a:t>as the response in our regression equation instead of just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3676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3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of the logit function is the </a:t>
            </a:r>
            <a:r>
              <a:rPr lang="en-US" b="1" dirty="0">
                <a:hlinkClick r:id="rId2"/>
              </a:rPr>
              <a:t>sigmoid</a:t>
            </a:r>
            <a:r>
              <a:rPr lang="en-US" dirty="0"/>
              <a:t> function.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if you have a probability </a:t>
            </a:r>
            <a:r>
              <a:rPr lang="en-US" i="1" dirty="0"/>
              <a:t>p</a:t>
            </a:r>
            <a:r>
              <a:rPr lang="en-US" dirty="0"/>
              <a:t>, </a:t>
            </a:r>
            <a:r>
              <a:rPr lang="en-US" i="1" dirty="0"/>
              <a:t>sigmoid(logit(p)) = 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sigmoid function maps arbitrary real values </a:t>
            </a:r>
            <a:r>
              <a:rPr lang="en-US" u="sng" dirty="0"/>
              <a:t>back</a:t>
            </a:r>
            <a:r>
              <a:rPr lang="en-US" dirty="0"/>
              <a:t> to the range [0, 1</a:t>
            </a:r>
            <a:r>
              <a:rPr lang="en-US" dirty="0" smtClean="0"/>
              <a:t>].</a:t>
            </a:r>
          </a:p>
          <a:p>
            <a:r>
              <a:rPr lang="en-US" dirty="0" smtClean="0"/>
              <a:t> </a:t>
            </a:r>
            <a:r>
              <a:rPr lang="en-US" dirty="0"/>
              <a:t>The larger the value, the closer to 1 you’ll get.</a:t>
            </a:r>
          </a:p>
        </p:txBody>
      </p:sp>
    </p:spTree>
    <p:extLst>
      <p:ext uri="{BB962C8B-B14F-4D97-AF65-F5344CB8AC3E}">
        <p14:creationId xmlns:p14="http://schemas.microsoft.com/office/powerpoint/2010/main" val="2297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618" y="2324100"/>
            <a:ext cx="489577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1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259547" cy="21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77" y="3429810"/>
            <a:ext cx="5966470" cy="200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6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323975"/>
            <a:ext cx="6410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67000" y="1828800"/>
            <a:ext cx="18369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73" y="1869831"/>
            <a:ext cx="285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93081"/>
            <a:ext cx="285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1793081"/>
            <a:ext cx="1619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1969843"/>
            <a:ext cx="1619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sigmoid might be useful if you want to transform </a:t>
            </a:r>
            <a:r>
              <a:rPr lang="en-US" b="1" dirty="0"/>
              <a:t>a real valued variable </a:t>
            </a:r>
            <a:r>
              <a:rPr lang="en-US" dirty="0"/>
              <a:t>into </a:t>
            </a:r>
            <a:r>
              <a:rPr lang="en-US" b="1" dirty="0"/>
              <a:t>something that represents a probability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sometimes happens at the end of a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9476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 vs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Classification </a:t>
            </a:r>
            <a:r>
              <a:rPr lang="en-US" dirty="0"/>
              <a:t>predictive modeling problems are different from regression predictive modeling problems.</a:t>
            </a:r>
          </a:p>
          <a:p>
            <a:pPr fontAlgn="base"/>
            <a:r>
              <a:rPr lang="en-US" dirty="0"/>
              <a:t>Classification is the task of predicting a </a:t>
            </a:r>
            <a:r>
              <a:rPr lang="en-US" b="1" dirty="0"/>
              <a:t>discrete class label.</a:t>
            </a:r>
          </a:p>
          <a:p>
            <a:pPr fontAlgn="base"/>
            <a:r>
              <a:rPr lang="en-US" b="1" dirty="0"/>
              <a:t>Regression</a:t>
            </a:r>
            <a:r>
              <a:rPr lang="en-US" dirty="0"/>
              <a:t> is the task of predicting a continuous quantity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There is some overlap between the algorithms for classification and regression; for example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 classification algorithm may predict a continuous value, </a:t>
            </a:r>
            <a:r>
              <a:rPr lang="en-US" b="1" dirty="0"/>
              <a:t>but the continuous value is in the form of a probability for a class label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3963"/>
            <a:ext cx="6867525" cy="495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Some algorithms can be used for both classification and regression with small modifications, such as decision trees and artificial neural networks. </a:t>
            </a:r>
            <a:endParaRPr lang="en-US" dirty="0" smtClean="0"/>
          </a:p>
          <a:p>
            <a:pPr fontAlgn="base"/>
            <a:r>
              <a:rPr lang="en-US" dirty="0" smtClean="0"/>
              <a:t>Some </a:t>
            </a:r>
            <a:r>
              <a:rPr lang="en-US" dirty="0"/>
              <a:t>algorithms cannot, or cannot easily be used for both problem types, </a:t>
            </a:r>
            <a:r>
              <a:rPr lang="en-US" b="1" dirty="0"/>
              <a:t>such as linear regression</a:t>
            </a:r>
            <a:r>
              <a:rPr lang="en-US" dirty="0"/>
              <a:t> for regression predictive modeling and </a:t>
            </a:r>
            <a:r>
              <a:rPr lang="en-US" b="1" dirty="0"/>
              <a:t>logistic regression </a:t>
            </a:r>
            <a:r>
              <a:rPr lang="en-US" dirty="0"/>
              <a:t>for classification predictive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Importantly, the way that we evaluate classification and regression predictions varies and does not overlap, for example:</a:t>
            </a:r>
          </a:p>
          <a:p>
            <a:pPr fontAlgn="base"/>
            <a:r>
              <a:rPr lang="en-US" dirty="0"/>
              <a:t>Classification predictions can be evaluated using </a:t>
            </a:r>
            <a:r>
              <a:rPr lang="en-US" b="1" dirty="0"/>
              <a:t>accuracy</a:t>
            </a:r>
            <a:r>
              <a:rPr lang="en-US" dirty="0"/>
              <a:t>, whereas regression predictions cannot.</a:t>
            </a:r>
          </a:p>
          <a:p>
            <a:pPr fontAlgn="base"/>
            <a:r>
              <a:rPr lang="en-US" dirty="0"/>
              <a:t>Regression </a:t>
            </a:r>
            <a:r>
              <a:rPr lang="en-US" b="1" dirty="0"/>
              <a:t>predictions can be evaluated using root mean squared error</a:t>
            </a:r>
            <a:r>
              <a:rPr lang="en-US" dirty="0"/>
              <a:t>, whereas classification predictions cannot.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4800"/>
            <a:ext cx="8658437" cy="626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1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2" y="838201"/>
            <a:ext cx="7903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a </a:t>
            </a:r>
            <a:r>
              <a:rPr lang="en-US" dirty="0" err="1" smtClean="0"/>
              <a:t>correlation..between</a:t>
            </a:r>
            <a:r>
              <a:rPr lang="en-US" dirty="0" smtClean="0"/>
              <a:t> age and </a:t>
            </a:r>
            <a:r>
              <a:rPr lang="en-US" dirty="0" err="1" smtClean="0"/>
              <a:t>reponse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76850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predict whether a person will </a:t>
            </a:r>
          </a:p>
          <a:p>
            <a:pPr marL="0" indent="0">
              <a:buNone/>
            </a:pPr>
            <a:r>
              <a:rPr lang="en-US" dirty="0" smtClean="0"/>
              <a:t>(based on age) will take up the offer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Better to predict the probability (likelihood) of that person  taking up the offer.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People between say (35 and 55)are marked with arrows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970" y="2324100"/>
            <a:ext cx="467107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211</TotalTime>
  <Words>455</Words>
  <Application>Microsoft Office PowerPoint</Application>
  <PresentationFormat>On-screen Show (4:3)</PresentationFormat>
  <Paragraphs>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People between say (35 and 55)are marked with arrows</vt:lpstr>
      <vt:lpstr>PowerPoint Presentation</vt:lpstr>
      <vt:lpstr>Probability makes no sense outside of 0 and 1</vt:lpstr>
      <vt:lpstr>PowerPoint Presentation</vt:lpstr>
      <vt:lpstr>Apply a sigmoid function to linear regression</vt:lpstr>
      <vt:lpstr>Apply the logistic function and we get..</vt:lpstr>
      <vt:lpstr>The line is a ‘trend’ line for logistic regression-we get the best fitting line for the data</vt:lpstr>
      <vt:lpstr>PowerPoint Presentation</vt:lpstr>
      <vt:lpstr>Showing the fitted values of probabilities</vt:lpstr>
      <vt:lpstr>If we want a prediction of Y/N take </vt:lpstr>
      <vt:lpstr>PowerPoint Presentation</vt:lpstr>
      <vt:lpstr>What is a logistic function?</vt:lpstr>
      <vt:lpstr>PowerPoint Presentation</vt:lpstr>
      <vt:lpstr>Logit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vs Regression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Lylabdas</dc:creator>
  <cp:lastModifiedBy>Lylabdas</cp:lastModifiedBy>
  <cp:revision>31</cp:revision>
  <dcterms:created xsi:type="dcterms:W3CDTF">2006-08-16T00:00:00Z</dcterms:created>
  <dcterms:modified xsi:type="dcterms:W3CDTF">2019-02-15T04:58:54Z</dcterms:modified>
</cp:coreProperties>
</file>