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3A59-1CC2-00FE-DD2D-ECE943B06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19433-6219-9262-057A-A703639E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335F-44FE-DE2F-2AA8-2964F4B7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D98-8075-6C49-AFE3-7775BFE0A702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A664A-202B-5B9E-DC08-9C72AA06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76B1-1A02-238F-D358-CFE5C3DB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34DF-CD02-A142-9A4D-8AD343E1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6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7B8B-C339-B49D-8FCE-E5668D1D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31BE7-A40D-D0C3-C8AF-4616DD6A0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2711-D387-3140-8EE1-E07E5242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D98-8075-6C49-AFE3-7775BFE0A702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EC2C7-2075-0AAC-07E5-35B4FE6B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5A23-400E-EF55-7647-47C0D6AF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34DF-CD02-A142-9A4D-8AD343E1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AD738-3A69-D315-4E86-6E16E0C5B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71F40-8DB8-52AB-813E-CAA12A2DD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8A37-F336-2F81-9953-52020B3D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D98-8075-6C49-AFE3-7775BFE0A702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A601-D875-3DA9-7176-537CDD56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4723-FEDD-6771-834A-1CF4E7C0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34DF-CD02-A142-9A4D-8AD343E1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2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B1DE-16C6-835A-E97E-191E8444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1A0B-05CD-3CDC-9AF7-D8730654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7EBB-1EE8-0F56-91A5-504D4F9A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D98-8075-6C49-AFE3-7775BFE0A702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D90D-BDAA-7633-A093-593B9250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E74F-B713-3E1E-C6B0-8FE68F85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34DF-CD02-A142-9A4D-8AD343E1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0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F1A6-2319-750A-6C37-84120147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FC0D7-8C48-60C5-1A40-A8BC81D9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5E93-D27B-93A8-52D1-D1ECC812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D98-8075-6C49-AFE3-7775BFE0A702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3F5D-4BF1-C23E-761A-568212EC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A5F6-E406-A5B0-2251-9D2191D0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34DF-CD02-A142-9A4D-8AD343E1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6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2D4F-634B-6F14-60BB-5FE2235A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4E8DD-8A5E-27BB-2C95-EB127A3EA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ED010-1BE2-247C-4C23-CEED111A8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D7E5A-6CEA-C540-155D-40F42C80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D98-8075-6C49-AFE3-7775BFE0A702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97035-9391-554A-2CC4-30CB93C3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3935A-E3E3-C052-163E-EBE598EE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34DF-CD02-A142-9A4D-8AD343E1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5CB9-6774-784A-443E-23DFB58D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E24E-09D0-FEFD-F9FE-1BA184B3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2CC59-E976-A1E3-A445-D74D6765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45F82-8909-9E50-FF72-6D718DA0C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8A149-4FFA-8AB7-7D24-04A472DC8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A99D0-05EE-465B-12B0-3A88AAE7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D98-8075-6C49-AFE3-7775BFE0A702}" type="datetimeFigureOut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D49E5-48B7-C8C7-09D9-23C74921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3B61C-EB09-6A90-6052-6115E978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34DF-CD02-A142-9A4D-8AD343E1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E643-0BDA-7CA3-87BA-867D12F6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7C0AD-5E0C-339E-8AFD-2B47A40F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D98-8075-6C49-AFE3-7775BFE0A702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6F059-624D-18CF-74CD-7CFCA155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9E66F-0E4B-19C5-B4D9-1F2386A9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34DF-CD02-A142-9A4D-8AD343E1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67DD0-6CAF-AE75-9594-7FFD8E6E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D98-8075-6C49-AFE3-7775BFE0A702}" type="datetimeFigureOut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BC815-CD33-8FE5-9F59-65E00D82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31593-614B-6071-233C-180E3119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34DF-CD02-A142-9A4D-8AD343E1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6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690F-D1D4-3B44-3208-54303D5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3584-118E-CF67-EC27-74EA9B69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4C40C-DBD9-770E-2587-23CD237F0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3E183-777E-704A-7794-DEE65591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D98-8075-6C49-AFE3-7775BFE0A702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8D7F6-53CD-CE9B-FB6D-9D841FE4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73E41-2263-D1B2-902C-FC28C2F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34DF-CD02-A142-9A4D-8AD343E1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5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9DC7-4DE1-A90D-BADA-7807B4FD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33C45-77F7-87AE-9D12-1F86EF899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94D91-23B9-A4E6-9BF5-BDC481B18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693E1-CD9D-89F9-2F39-0B671104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D98-8075-6C49-AFE3-7775BFE0A702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D69A9-3753-C888-EA87-4DD5F91F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A201E-60FB-D2FF-6FBE-B2945AB7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34DF-CD02-A142-9A4D-8AD343E1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3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99328-66E3-FF3F-B422-CABDA1F2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4509F-943C-1315-25FA-0F271D2F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45A6-EBE2-B7B7-686C-51C00EE4E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B9D98-8075-6C49-AFE3-7775BFE0A702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FFDE5-ADCC-730E-B8D8-60337D2D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BE628-4D31-1DB8-0D5C-B7A11BD4F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1A34DF-CD02-A142-9A4D-8AD343E18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9FF2-5225-CED6-F14A-ECA5E483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Data Upload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D196D-E441-6EB8-A88D-C6843694CB37}"/>
              </a:ext>
            </a:extLst>
          </p:cNvPr>
          <p:cNvSpPr/>
          <p:nvPr/>
        </p:nvSpPr>
        <p:spPr>
          <a:xfrm>
            <a:off x="914400" y="1860698"/>
            <a:ext cx="10462437" cy="44869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B89C83-D4DA-B155-F72C-485A60DC9816}"/>
              </a:ext>
            </a:extLst>
          </p:cNvPr>
          <p:cNvSpPr/>
          <p:nvPr/>
        </p:nvSpPr>
        <p:spPr>
          <a:xfrm>
            <a:off x="1265274" y="2137144"/>
            <a:ext cx="2275368" cy="34130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Upload Data: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Upload Metadata: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(optional) Specify metadata order: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D31F7B-BD9D-35BF-FD0F-4DD65B103D98}"/>
              </a:ext>
            </a:extLst>
          </p:cNvPr>
          <p:cNvSpPr/>
          <p:nvPr/>
        </p:nvSpPr>
        <p:spPr>
          <a:xfrm>
            <a:off x="1382233" y="2530549"/>
            <a:ext cx="1584251" cy="2870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Choose File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F8B65BB-394D-62C5-CB87-47D33D36FC09}"/>
              </a:ext>
            </a:extLst>
          </p:cNvPr>
          <p:cNvSpPr/>
          <p:nvPr/>
        </p:nvSpPr>
        <p:spPr>
          <a:xfrm>
            <a:off x="1382233" y="3429000"/>
            <a:ext cx="1584251" cy="2870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Choose File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A9FD83-E9F2-5861-D5B0-86D071C4AFD3}"/>
              </a:ext>
            </a:extLst>
          </p:cNvPr>
          <p:cNvSpPr/>
          <p:nvPr/>
        </p:nvSpPr>
        <p:spPr>
          <a:xfrm>
            <a:off x="1382233" y="5108944"/>
            <a:ext cx="489097" cy="2870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14037-0140-2146-BE8F-6B32E0D3A850}"/>
              </a:ext>
            </a:extLst>
          </p:cNvPr>
          <p:cNvSpPr/>
          <p:nvPr/>
        </p:nvSpPr>
        <p:spPr>
          <a:xfrm>
            <a:off x="1382233" y="4401879"/>
            <a:ext cx="1860697" cy="2870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2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E9EF-41C7-1DF4-2E27-E50B83A7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B52F9-82B6-7CD5-CC50-53CABD30BA7B}"/>
              </a:ext>
            </a:extLst>
          </p:cNvPr>
          <p:cNvSpPr/>
          <p:nvPr/>
        </p:nvSpPr>
        <p:spPr>
          <a:xfrm>
            <a:off x="914400" y="1860698"/>
            <a:ext cx="10462437" cy="44869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7378B-3FF2-5AB5-A283-5B013A54C627}"/>
              </a:ext>
            </a:extLst>
          </p:cNvPr>
          <p:cNvSpPr/>
          <p:nvPr/>
        </p:nvSpPr>
        <p:spPr>
          <a:xfrm>
            <a:off x="1265274" y="2137144"/>
            <a:ext cx="2275368" cy="12918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FF822A-5336-16FF-89C7-EC599020EC46}"/>
              </a:ext>
            </a:extLst>
          </p:cNvPr>
          <p:cNvSpPr/>
          <p:nvPr/>
        </p:nvSpPr>
        <p:spPr>
          <a:xfrm>
            <a:off x="1403499" y="2323214"/>
            <a:ext cx="1584251" cy="2870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Download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8F611-6558-47E6-B0CF-05C856A95DF4}"/>
              </a:ext>
            </a:extLst>
          </p:cNvPr>
          <p:cNvSpPr/>
          <p:nvPr/>
        </p:nvSpPr>
        <p:spPr>
          <a:xfrm>
            <a:off x="3678866" y="2610293"/>
            <a:ext cx="7400259" cy="35034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482A0-326A-D89B-58B0-44A30734D129}"/>
              </a:ext>
            </a:extLst>
          </p:cNvPr>
          <p:cNvSpPr/>
          <p:nvPr/>
        </p:nvSpPr>
        <p:spPr>
          <a:xfrm>
            <a:off x="3678866" y="2137145"/>
            <a:ext cx="914399" cy="473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Plot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AD0AE6-D612-7A0C-469D-DEA2F693F04D}"/>
              </a:ext>
            </a:extLst>
          </p:cNvPr>
          <p:cNvSpPr/>
          <p:nvPr/>
        </p:nvSpPr>
        <p:spPr>
          <a:xfrm>
            <a:off x="4593265" y="2137145"/>
            <a:ext cx="914399" cy="473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Plot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462F7-62EE-1DE7-2A53-20B672418BA7}"/>
              </a:ext>
            </a:extLst>
          </p:cNvPr>
          <p:cNvSpPr/>
          <p:nvPr/>
        </p:nvSpPr>
        <p:spPr>
          <a:xfrm>
            <a:off x="5507664" y="2137145"/>
            <a:ext cx="914399" cy="473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Plot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3722EF-6ACE-1C48-09C4-5C39004A60ED}"/>
              </a:ext>
            </a:extLst>
          </p:cNvPr>
          <p:cNvSpPr/>
          <p:nvPr/>
        </p:nvSpPr>
        <p:spPr>
          <a:xfrm>
            <a:off x="6422063" y="2137145"/>
            <a:ext cx="914399" cy="4731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Plot 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E8E6F5-A2A4-8AA1-DE63-6CE5196BA19E}"/>
              </a:ext>
            </a:extLst>
          </p:cNvPr>
          <p:cNvSpPr/>
          <p:nvPr/>
        </p:nvSpPr>
        <p:spPr>
          <a:xfrm>
            <a:off x="1403498" y="2902688"/>
            <a:ext cx="1584251" cy="2870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Download Data</a:t>
            </a:r>
          </a:p>
        </p:txBody>
      </p:sp>
    </p:spTree>
    <p:extLst>
      <p:ext uri="{BB962C8B-B14F-4D97-AF65-F5344CB8AC3E}">
        <p14:creationId xmlns:p14="http://schemas.microsoft.com/office/powerpoint/2010/main" val="365215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Start with Data Upload</vt:lpstr>
      <vt:lpstr>Analysis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Keith,Kelsey</dc:creator>
  <cp:lastModifiedBy>Keith,Kelsey</cp:lastModifiedBy>
  <cp:revision>2</cp:revision>
  <dcterms:created xsi:type="dcterms:W3CDTF">2025-07-06T18:22:34Z</dcterms:created>
  <dcterms:modified xsi:type="dcterms:W3CDTF">2025-07-06T18:29:25Z</dcterms:modified>
</cp:coreProperties>
</file>