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243"/>
            <a:ext cx="18297331" cy="10281757"/>
          </a:xfrm>
          <a:custGeom>
            <a:avLst/>
            <a:gdLst/>
            <a:ahLst/>
            <a:cxnLst/>
            <a:rect l="l" t="t" r="r" b="b"/>
            <a:pathLst>
              <a:path w="18297331" h="10281757">
                <a:moveTo>
                  <a:pt x="0" y="0"/>
                </a:moveTo>
                <a:lnTo>
                  <a:pt x="18297331" y="0"/>
                </a:lnTo>
                <a:lnTo>
                  <a:pt x="18297331" y="10281757"/>
                </a:lnTo>
                <a:lnTo>
                  <a:pt x="0" y="10281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3" y="0"/>
            <a:ext cx="18264673" cy="10287000"/>
          </a:xfrm>
          <a:custGeom>
            <a:avLst/>
            <a:gdLst/>
            <a:ahLst/>
            <a:cxnLst/>
            <a:rect l="l" t="t" r="r" b="b"/>
            <a:pathLst>
              <a:path w="18264673" h="10287000">
                <a:moveTo>
                  <a:pt x="0" y="0"/>
                </a:moveTo>
                <a:lnTo>
                  <a:pt x="18264674" y="0"/>
                </a:lnTo>
                <a:lnTo>
                  <a:pt x="182646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16" y="0"/>
            <a:ext cx="18235484" cy="10287000"/>
          </a:xfrm>
          <a:custGeom>
            <a:avLst/>
            <a:gdLst/>
            <a:ahLst/>
            <a:cxnLst/>
            <a:rect l="l" t="t" r="r" b="b"/>
            <a:pathLst>
              <a:path w="18235484" h="10287000">
                <a:moveTo>
                  <a:pt x="0" y="0"/>
                </a:moveTo>
                <a:lnTo>
                  <a:pt x="18235484" y="0"/>
                </a:lnTo>
                <a:lnTo>
                  <a:pt x="182354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4" b="-144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5EA1F-7C10-C9BC-4F3F-EC54F57E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554"/>
            <a:ext cx="18288000" cy="10318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lu"/>
      </p:transition>
    </mc:Choice>
    <mc:Fallback>
      <p:transition spd="slow">
        <p:pull dir="l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992" y="0"/>
            <a:ext cx="18258533" cy="10303629"/>
          </a:xfrm>
          <a:custGeom>
            <a:avLst/>
            <a:gdLst/>
            <a:ahLst/>
            <a:cxnLst/>
            <a:rect l="l" t="t" r="r" b="b"/>
            <a:pathLst>
              <a:path w="18258533" h="10303629">
                <a:moveTo>
                  <a:pt x="0" y="0"/>
                </a:moveTo>
                <a:lnTo>
                  <a:pt x="18258533" y="0"/>
                </a:lnTo>
                <a:lnTo>
                  <a:pt x="18258533" y="10303629"/>
                </a:lnTo>
                <a:lnTo>
                  <a:pt x="0" y="10303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5" y="32595"/>
            <a:ext cx="18288000" cy="10221810"/>
          </a:xfrm>
          <a:custGeom>
            <a:avLst/>
            <a:gdLst/>
            <a:ahLst/>
            <a:cxnLst/>
            <a:rect l="l" t="t" r="r" b="b"/>
            <a:pathLst>
              <a:path w="18288000" h="10221810">
                <a:moveTo>
                  <a:pt x="0" y="0"/>
                </a:moveTo>
                <a:lnTo>
                  <a:pt x="18288000" y="0"/>
                </a:lnTo>
                <a:lnTo>
                  <a:pt x="18288000" y="10221810"/>
                </a:lnTo>
                <a:lnTo>
                  <a:pt x="0" y="10221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dir="ou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4833"/>
            <a:ext cx="18288000" cy="10301833"/>
          </a:xfrm>
          <a:custGeom>
            <a:avLst/>
            <a:gdLst/>
            <a:ahLst/>
            <a:cxnLst/>
            <a:rect l="l" t="t" r="r" b="b"/>
            <a:pathLst>
              <a:path w="18288000" h="10301833">
                <a:moveTo>
                  <a:pt x="0" y="0"/>
                </a:moveTo>
                <a:lnTo>
                  <a:pt x="18288000" y="0"/>
                </a:lnTo>
                <a:lnTo>
                  <a:pt x="18288000" y="10301833"/>
                </a:lnTo>
                <a:lnTo>
                  <a:pt x="0" y="10301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0" r="-895" b="-52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83"/>
            <a:ext cx="18291882" cy="10284817"/>
          </a:xfrm>
          <a:custGeom>
            <a:avLst/>
            <a:gdLst/>
            <a:ahLst/>
            <a:cxnLst/>
            <a:rect l="l" t="t" r="r" b="b"/>
            <a:pathLst>
              <a:path w="18291882" h="10284817">
                <a:moveTo>
                  <a:pt x="0" y="0"/>
                </a:moveTo>
                <a:lnTo>
                  <a:pt x="18291882" y="0"/>
                </a:lnTo>
                <a:lnTo>
                  <a:pt x="18291882" y="10284817"/>
                </a:lnTo>
                <a:lnTo>
                  <a:pt x="0" y="10284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87" y="0"/>
            <a:ext cx="18190427" cy="10287000"/>
          </a:xfrm>
          <a:custGeom>
            <a:avLst/>
            <a:gdLst/>
            <a:ahLst/>
            <a:cxnLst/>
            <a:rect l="l" t="t" r="r" b="b"/>
            <a:pathLst>
              <a:path w="18190427" h="10287000">
                <a:moveTo>
                  <a:pt x="0" y="0"/>
                </a:moveTo>
                <a:lnTo>
                  <a:pt x="18190426" y="0"/>
                </a:lnTo>
                <a:lnTo>
                  <a:pt x="181904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6" y="0"/>
            <a:ext cx="18281788" cy="10287000"/>
          </a:xfrm>
          <a:custGeom>
            <a:avLst/>
            <a:gdLst/>
            <a:ahLst/>
            <a:cxnLst/>
            <a:rect l="l" t="t" r="r" b="b"/>
            <a:pathLst>
              <a:path w="18281788" h="10287000">
                <a:moveTo>
                  <a:pt x="0" y="0"/>
                </a:moveTo>
                <a:lnTo>
                  <a:pt x="18281788" y="0"/>
                </a:lnTo>
                <a:lnTo>
                  <a:pt x="182817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erris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289" y="15304"/>
            <a:ext cx="18315289" cy="10271696"/>
          </a:xfrm>
          <a:custGeom>
            <a:avLst/>
            <a:gdLst/>
            <a:ahLst/>
            <a:cxnLst/>
            <a:rect l="l" t="t" r="r" b="b"/>
            <a:pathLst>
              <a:path w="18315289" h="10271696">
                <a:moveTo>
                  <a:pt x="0" y="0"/>
                </a:moveTo>
                <a:lnTo>
                  <a:pt x="18315289" y="0"/>
                </a:lnTo>
                <a:lnTo>
                  <a:pt x="18315289" y="10271696"/>
                </a:lnTo>
                <a:lnTo>
                  <a:pt x="0" y="10271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403"/>
            <a:ext cx="18288000" cy="10331806"/>
          </a:xfrm>
          <a:custGeom>
            <a:avLst/>
            <a:gdLst/>
            <a:ahLst/>
            <a:cxnLst/>
            <a:rect l="l" t="t" r="r" b="b"/>
            <a:pathLst>
              <a:path w="18288000" h="10331806">
                <a:moveTo>
                  <a:pt x="0" y="0"/>
                </a:moveTo>
                <a:lnTo>
                  <a:pt x="18288000" y="0"/>
                </a:lnTo>
                <a:lnTo>
                  <a:pt x="18288000" y="10331806"/>
                </a:lnTo>
                <a:lnTo>
                  <a:pt x="0" y="10331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Asis kaur</dc:creator>
  <cp:lastModifiedBy>Asis kaur</cp:lastModifiedBy>
  <cp:revision>2</cp:revision>
  <dcterms:created xsi:type="dcterms:W3CDTF">2006-08-16T00:00:00Z</dcterms:created>
  <dcterms:modified xsi:type="dcterms:W3CDTF">2023-10-08T10:56:18Z</dcterms:modified>
  <dc:identifier>DAFwp3rF6dM</dc:identifier>
</cp:coreProperties>
</file>