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1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9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4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9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9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D963E-7DE2-4647-A2EC-CB563323B368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08A8-F549-465D-B734-80F281B9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92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66D0-421D-4D67-8224-346A0BE38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2906-AC75-4ADA-9B92-1FC519838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Awesome or just another IAAS?</a:t>
            </a:r>
          </a:p>
        </p:txBody>
      </p:sp>
    </p:spTree>
    <p:extLst>
      <p:ext uri="{BB962C8B-B14F-4D97-AF65-F5344CB8AC3E}">
        <p14:creationId xmlns:p14="http://schemas.microsoft.com/office/powerpoint/2010/main" val="30405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470-4155-4F6F-9F52-060DD2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B4BA-0B1B-4571-B3F3-902120F4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Availabilty</a:t>
            </a:r>
            <a:endParaRPr lang="en-US" dirty="0"/>
          </a:p>
          <a:p>
            <a:r>
              <a:rPr lang="en-US" dirty="0"/>
              <a:t>Backing Up ETCD database</a:t>
            </a:r>
          </a:p>
          <a:p>
            <a:r>
              <a:rPr lang="en-US" dirty="0"/>
              <a:t>Cloud Integrations</a:t>
            </a:r>
          </a:p>
          <a:p>
            <a:r>
              <a:rPr lang="en-US" dirty="0"/>
              <a:t>Worker Node Pools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291E-6FD3-48EF-A925-61ADDA6B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298E-52CD-49DC-AB08-9104C9FA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Kubernetes, Greek for Helmsman or Captain</a:t>
            </a:r>
          </a:p>
          <a:p>
            <a:r>
              <a:rPr lang="en-US" dirty="0"/>
              <a:t>Design based on Googles original “Borg” system. (Seven of Nine, Project 7)</a:t>
            </a:r>
          </a:p>
          <a:p>
            <a:r>
              <a:rPr lang="en-US" dirty="0"/>
              <a:t>V1 on July 15</a:t>
            </a:r>
            <a:r>
              <a:rPr lang="en-US" baseline="30000" dirty="0"/>
              <a:t>th</a:t>
            </a:r>
            <a:r>
              <a:rPr lang="en-US" dirty="0"/>
              <a:t>, 2015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3F48-83CB-4FF5-9ED7-79A7A507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438-A914-4CF7-BE0F-0EB881C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– Local generic solution</a:t>
            </a:r>
          </a:p>
          <a:p>
            <a:r>
              <a:rPr lang="en-US" dirty="0"/>
              <a:t>Docker Desktop – Local Windows - Simplest</a:t>
            </a:r>
          </a:p>
          <a:p>
            <a:r>
              <a:rPr lang="en-US" dirty="0"/>
              <a:t>Kops, </a:t>
            </a:r>
            <a:r>
              <a:rPr lang="en-US" dirty="0" err="1"/>
              <a:t>Kubespray</a:t>
            </a:r>
            <a:r>
              <a:rPr lang="en-US" dirty="0"/>
              <a:t> – Cloud Provider installations made simple</a:t>
            </a:r>
          </a:p>
          <a:p>
            <a:r>
              <a:rPr lang="en-US" dirty="0" err="1"/>
              <a:t>KubeADM</a:t>
            </a:r>
            <a:r>
              <a:rPr lang="en-US" dirty="0"/>
              <a:t> – Generic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3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6648-332C-470F-8DDA-3ADD8DC9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7191-F21E-4EB8-A3F6-76CB94FB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Kubelet</a:t>
            </a:r>
            <a:r>
              <a:rPr lang="en-US" dirty="0"/>
              <a:t> – Sidecar that manages starting up Kubernetes pods</a:t>
            </a:r>
          </a:p>
          <a:p>
            <a:r>
              <a:rPr lang="en-US" dirty="0"/>
              <a:t>Master Control Plane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 – Central configuration store, Quorum and Leadership Election for Scheduler/Controller</a:t>
            </a:r>
          </a:p>
          <a:p>
            <a:pPr lvl="1"/>
            <a:r>
              <a:rPr lang="en-US" dirty="0"/>
              <a:t>API Server – Provides access to cluster management and state</a:t>
            </a:r>
          </a:p>
          <a:p>
            <a:pPr lvl="1"/>
            <a:r>
              <a:rPr lang="en-US" dirty="0"/>
              <a:t>Scheduler – Monitors Worker nodes to determine where to schedule a Pod</a:t>
            </a:r>
          </a:p>
          <a:p>
            <a:pPr lvl="1"/>
            <a:r>
              <a:rPr lang="en-US" dirty="0"/>
              <a:t>Controller – Actually a series controllers that manage what gets created</a:t>
            </a:r>
          </a:p>
          <a:p>
            <a:pPr lvl="1"/>
            <a:r>
              <a:rPr lang="en-US" dirty="0"/>
              <a:t>EKS</a:t>
            </a:r>
          </a:p>
          <a:p>
            <a:r>
              <a:rPr lang="en-US" dirty="0"/>
              <a:t>Workers</a:t>
            </a:r>
          </a:p>
          <a:p>
            <a:pPr lvl="1"/>
            <a:r>
              <a:rPr lang="en-US" dirty="0"/>
              <a:t>Nodes where pods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61A2-80C1-4039-8CB8-0B6E4F1C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B15B-8209-47D8-99CB-E4DC677E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Kubectl</a:t>
            </a:r>
            <a:endParaRPr lang="en-US" dirty="0"/>
          </a:p>
          <a:p>
            <a:pPr lvl="1"/>
            <a:r>
              <a:rPr lang="en-US" dirty="0"/>
              <a:t>CLI access to cluster</a:t>
            </a:r>
          </a:p>
          <a:p>
            <a:r>
              <a:rPr lang="en-US" dirty="0"/>
              <a:t>Kubernetes API</a:t>
            </a:r>
          </a:p>
          <a:p>
            <a:pPr lvl="1"/>
            <a:r>
              <a:rPr lang="en-US" dirty="0"/>
              <a:t>REST API for managing Kubernetes</a:t>
            </a:r>
          </a:p>
          <a:p>
            <a:r>
              <a:rPr lang="en-US" dirty="0"/>
              <a:t>Kubernetes Dashboard</a:t>
            </a:r>
          </a:p>
          <a:p>
            <a:pPr lvl="1"/>
            <a:r>
              <a:rPr lang="en-US" dirty="0"/>
              <a:t>Installable module for managing the cluster via a webpage</a:t>
            </a:r>
          </a:p>
          <a:p>
            <a:r>
              <a:rPr lang="en-US" dirty="0"/>
              <a:t>Helm - Tiller</a:t>
            </a:r>
          </a:p>
          <a:p>
            <a:pPr lvl="1"/>
            <a:r>
              <a:rPr lang="en-US" dirty="0"/>
              <a:t>Programmatic infrastructure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95D-AF67-499F-B0FA-DABDD44B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A69F-7E52-4349-A2A3-1DDEAC47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Pods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Deployments, </a:t>
            </a:r>
            <a:r>
              <a:rPr lang="en-US" dirty="0" err="1"/>
              <a:t>StatefulSet</a:t>
            </a:r>
            <a:r>
              <a:rPr lang="en-US" dirty="0"/>
              <a:t>, </a:t>
            </a:r>
            <a:r>
              <a:rPr lang="en-US" dirty="0" err="1"/>
              <a:t>DaemonSet</a:t>
            </a:r>
            <a:endParaRPr lang="en-US" dirty="0"/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Provides access to pods</a:t>
            </a:r>
          </a:p>
          <a:p>
            <a:pPr lvl="1"/>
            <a:r>
              <a:rPr lang="en-US" dirty="0"/>
              <a:t>Load Balancer, Cluster IP, Headless, </a:t>
            </a:r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Service Discovery</a:t>
            </a:r>
          </a:p>
          <a:p>
            <a:r>
              <a:rPr lang="en-US" dirty="0"/>
              <a:t>Persistent Volumes</a:t>
            </a:r>
          </a:p>
          <a:p>
            <a:pPr lvl="1"/>
            <a:r>
              <a:rPr lang="en-US" dirty="0"/>
              <a:t>Persistent Volume Claims</a:t>
            </a:r>
          </a:p>
          <a:p>
            <a:pPr lvl="1"/>
            <a:r>
              <a:rPr lang="en-US" dirty="0"/>
              <a:t>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31156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9277-17B4-47CB-9BA0-C469ADFE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9E95-9D82-4758-A813-DADA174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and </a:t>
            </a:r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Config Maps</a:t>
            </a:r>
          </a:p>
          <a:p>
            <a:pPr lvl="1"/>
            <a:r>
              <a:rPr lang="en-US" dirty="0"/>
              <a:t>Mounted as Volumes on Pods</a:t>
            </a:r>
          </a:p>
          <a:p>
            <a:pPr lvl="1"/>
            <a:r>
              <a:rPr lang="en-US" dirty="0"/>
              <a:t>Unencrypted</a:t>
            </a:r>
          </a:p>
          <a:p>
            <a:r>
              <a:rPr lang="en-US" dirty="0"/>
              <a:t>Secrets</a:t>
            </a:r>
          </a:p>
          <a:p>
            <a:pPr lvl="1"/>
            <a:r>
              <a:rPr lang="en-US" dirty="0"/>
              <a:t>Similar to Config Maps</a:t>
            </a:r>
          </a:p>
          <a:p>
            <a:pPr lvl="1"/>
            <a:r>
              <a:rPr lang="en-US" dirty="0"/>
              <a:t>Encrypted</a:t>
            </a:r>
          </a:p>
          <a:p>
            <a:pPr lvl="1"/>
            <a:r>
              <a:rPr lang="en-US" dirty="0"/>
              <a:t>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3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A7C0-3E52-4253-9679-A1F026C4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4E2B-14F3-408A-A054-04EA478C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(Nginx) or External (AWS ALB, GCE) component that handles routing to internal containers.</a:t>
            </a:r>
          </a:p>
          <a:p>
            <a:r>
              <a:rPr lang="en-US" dirty="0"/>
              <a:t>Allows Virtual Host routing</a:t>
            </a:r>
          </a:p>
        </p:txBody>
      </p:sp>
    </p:spTree>
    <p:extLst>
      <p:ext uri="{BB962C8B-B14F-4D97-AF65-F5344CB8AC3E}">
        <p14:creationId xmlns:p14="http://schemas.microsoft.com/office/powerpoint/2010/main" val="101010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F754-61D5-47C9-8847-5E0FF60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A1B0-BD09-47D3-A7A1-6D8669CA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router for </a:t>
            </a:r>
            <a:r>
              <a:rPr lang="en-US" dirty="0" err="1"/>
              <a:t>api</a:t>
            </a:r>
            <a:r>
              <a:rPr lang="en-US" dirty="0"/>
              <a:t>-&gt;function</a:t>
            </a:r>
          </a:p>
          <a:p>
            <a:r>
              <a:rPr lang="en-US" dirty="0"/>
              <a:t>Container per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756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2811</TotalTime>
  <Words>267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Kubernetes</vt:lpstr>
      <vt:lpstr>Brief History</vt:lpstr>
      <vt:lpstr>Installation</vt:lpstr>
      <vt:lpstr>Infrastructure Components</vt:lpstr>
      <vt:lpstr>Interacting with Kubernetes</vt:lpstr>
      <vt:lpstr>Architecture components</vt:lpstr>
      <vt:lpstr>Components Part 2</vt:lpstr>
      <vt:lpstr>Ingress Controllers</vt:lpstr>
      <vt:lpstr>OpenFAAS</vt:lpstr>
      <vt:lpstr>In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Nelson Steven</dc:creator>
  <cp:lastModifiedBy>Nelson Steven</cp:lastModifiedBy>
  <cp:revision>16</cp:revision>
  <dcterms:created xsi:type="dcterms:W3CDTF">2019-02-02T20:16:42Z</dcterms:created>
  <dcterms:modified xsi:type="dcterms:W3CDTF">2019-02-04T19:08:08Z</dcterms:modified>
</cp:coreProperties>
</file>