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9578-B3E2-5134-D200-C949A770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821-0F75-4390-F22C-63E5895B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BF15-CC21-02CA-3B15-FEB955CC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7E3-0BCF-2AC5-ADA8-71E50C5F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28E5-2B24-67DF-0E4E-3F52B47E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4547-6E53-19AA-9A2E-06C58340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15B1D-5740-0B49-35D5-7113BF9B6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B213-781F-AAA1-AFCC-BCDD3C86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BD95-C262-F41F-4550-2A2EB517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5FED-6962-F4CC-DC9B-7FD5B1E8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B1919-A0A2-FD6D-6FC3-D5BAFFD4A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AD53-22C4-D0CF-9586-D0C4F7A8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08EF-45CF-4F34-F31E-7717436C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CFD7-0618-B088-4668-A28BF020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8072-32EE-EA87-8B81-47A452C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2E2-3102-0AB7-B9FE-C1E17F0F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2800-574D-B039-0400-51CAD8FD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1858-8BF3-5B14-2A92-FC4A6410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5B99-3237-758B-30E0-A98C3EDC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EFCC-1D34-CC2E-AAD7-8D89E521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73D-28F9-E547-198B-30ED68EB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9810-C637-8F7A-D5C7-013C51C24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605D-5967-F8D7-AE9F-41ADDE2D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12E7-A0B1-E13A-94A6-710B9E0F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EA80-EA69-2259-1F63-50DB51C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4BE9-BF10-42A8-8554-51D1EB56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D29-89DB-4DEC-A077-7E91992F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F8A41-45BD-EC25-822E-814CF5D1E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9D59-9B01-7E2C-0460-D266F5C2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15D5-3EC8-7B34-1E49-00870C22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FC70-F7AE-FD8C-344A-3F777BFD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E05B-B135-3049-B6DB-36A492BD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B937-2ED3-007F-716E-62E3117F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A45A-B6D9-212C-FFB4-D6F3A83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2B153-6F26-7A61-CC67-03FFD68AF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803AB-F870-DA00-AB24-C5C5188EA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50D72-C84E-0DAF-56E8-7BC4227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62E3E-1AD6-9F41-C2E1-93831D7A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CAB58-0884-88AA-999F-3C3817B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5E5-1986-A788-5DEB-02AAB7F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7C6D-3858-81DD-83CA-48DD5061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4949D-6F4F-05F5-0CBB-B897603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73CE9-55B6-4817-36CE-F92FC3E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F4678-D7C7-F9E4-16BA-B915943C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BCEA8-8E27-7969-52FA-732C6546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9D500-8DBB-8768-94DE-01D82BDC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480-9BDF-D01E-2E64-3EA29C73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FF63-06F3-98A0-CB49-B0E00EC9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5BA8-3C74-779F-19FC-E4A53CA3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96C86-CB9C-31BE-9C1F-CC9AB85A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B3C8-7851-BAD6-2E3F-620B5D2C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CE5E-D080-5BCF-EAEC-A082DA1C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535B-1CFE-9C2F-2412-8E6A975D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86CC7-FF7B-9F02-4111-02CC2CC4E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0374-53F3-BFE5-3EAA-6EAD7438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10B3-1DBE-2B45-CAD4-DD86C66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8696-0110-384D-E5E2-F3F4660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0081-C760-CE19-C57C-2B5CE0B3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5E51-B0BA-D4D9-82F9-390FEB58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094D-26FF-2593-8FD9-3C51F87C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ECD1-BB1F-4C13-A952-DABB1DABD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8AAAC-ECF2-4079-8DAC-8215C0E84F0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8E1F1-3532-3D34-94C0-FC984978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9505-C885-78E3-8DE5-269C083EF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EBB43-1FA2-40FC-8C06-4B4E9588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A8B5-A975-A425-C889-C843C0A7F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A1FF5-F49B-24DC-6E1B-71DE72743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6C3A-5005-CD85-E3A6-E8280FCE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705D-CF36-2E41-65FB-726E24EA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7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dirty="0" err="1"/>
              <a:t>powerpoint</a:t>
            </a:r>
            <a:r>
              <a:rPr lang="en-US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14856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5A41-6303-0DCB-9A70-BC40D290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AC3-572A-9A16-B702-C29FB52F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seeing if I can extract text from this </a:t>
            </a:r>
            <a:r>
              <a:rPr lang="en-US" dirty="0" err="1"/>
              <a:t>Powerpoint</a:t>
            </a:r>
            <a:r>
              <a:rPr lang="en-US" dirty="0"/>
              <a:t> with my node.js file. This is just a test </a:t>
            </a:r>
            <a:r>
              <a:rPr lang="en-US" dirty="0" err="1"/>
              <a:t>powerpoint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27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Falk</dc:creator>
  <cp:lastModifiedBy>Ethan Falk</cp:lastModifiedBy>
  <cp:revision>1</cp:revision>
  <dcterms:created xsi:type="dcterms:W3CDTF">2025-02-26T18:28:33Z</dcterms:created>
  <dcterms:modified xsi:type="dcterms:W3CDTF">2025-02-26T18:29:10Z</dcterms:modified>
</cp:coreProperties>
</file>