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94660"/>
  </p:normalViewPr>
  <p:slideViewPr>
    <p:cSldViewPr snapToGrid="0">
      <p:cViewPr varScale="1">
        <p:scale>
          <a:sx n="68" d="100"/>
          <a:sy n="68" d="100"/>
        </p:scale>
        <p:origin x="15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B8CE-7670-FCA9-B7BF-04BFF8633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06119-E877-6C52-E70D-C04179F6F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C22C2-BA0F-3876-62F3-C6EAC470E6EC}"/>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1E4AE33E-51E9-748E-BD63-D0FE017AA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BC0AB-C637-A169-D416-68DA21F3FB45}"/>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241783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D5E0-A8D6-9874-1185-A582C66B62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7B14AC-9FF8-2B4A-5A3C-D9EBB3782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31865-901D-2E42-823F-76AA90927887}"/>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134E9AE0-5887-DAD4-2B2E-49452701C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05684-4075-7CF9-4647-82636E6254AC}"/>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281068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58645-18AB-09CB-5E25-74206577D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C92C0-A5A9-BACA-636B-92179B1E9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7A3AC-2DDD-7819-4165-49E5E2542BB3}"/>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25691F6B-0890-284F-0619-D13C6B921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218DA-3342-2DE4-9E31-08179B791D99}"/>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74230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8F80-88A9-1853-F8C0-06F2C1D46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1E3B5-C9CE-BF52-1E39-F82DCE7C7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BE88D-A535-4A60-36A9-C0CB3EA667AF}"/>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0AD088F6-3976-0D86-9AA0-CED93BEDE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E8DC1-6403-C827-39BF-8BC3D58246A7}"/>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178506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ACDC-98DE-0B69-5F21-EC388D2CF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78FC5-C8E1-7DAD-B8CC-D6EF6C6F8E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92D1D0-6D83-8BE9-2CB3-5706841CC2B1}"/>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F49BE737-361E-D6C0-3296-7E88F81F2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F9191-BAFB-4DD4-64BC-D8D1D94A2FCF}"/>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328315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0F34-75C9-E809-7997-C38DFCED4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DCA49-0D2F-0A51-7A28-D5D0B3975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6E401E-26FD-5232-95EA-B7FE512F1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0E7EE-2445-161C-59C4-B443ADE6A202}"/>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6" name="Footer Placeholder 5">
            <a:extLst>
              <a:ext uri="{FF2B5EF4-FFF2-40B4-BE49-F238E27FC236}">
                <a16:creationId xmlns:a16="http://schemas.microsoft.com/office/drawing/2014/main" id="{DD306F12-EF85-7944-50D1-DCF3A888D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BB9AF-4AC3-9332-2A1F-1A662341F514}"/>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87771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150E-DC83-0AF4-0528-350A4B0DFE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D8CBE-AB59-0883-1362-18DA30D8F0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E13F0-3F8B-CD42-BA50-78E575E67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DB9491-6DB7-4EB7-C919-48E8B3A6B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D597D-1542-4D74-BD24-751185BC6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19CBC-AA0D-687B-9620-E888CCBC7557}"/>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8" name="Footer Placeholder 7">
            <a:extLst>
              <a:ext uri="{FF2B5EF4-FFF2-40B4-BE49-F238E27FC236}">
                <a16:creationId xmlns:a16="http://schemas.microsoft.com/office/drawing/2014/main" id="{E52D2F40-F0DC-41ED-099A-33E13F9E8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904D3-C3A1-93B3-654F-0B936FB1CDB8}"/>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11572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3740-7A00-0BE3-B2FF-0EADF5F6C4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B6AAF8-BA53-1AA5-842B-4994A1708BC9}"/>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4" name="Footer Placeholder 3">
            <a:extLst>
              <a:ext uri="{FF2B5EF4-FFF2-40B4-BE49-F238E27FC236}">
                <a16:creationId xmlns:a16="http://schemas.microsoft.com/office/drawing/2014/main" id="{087AFAD9-4B0E-8CDD-F224-2DFB932FD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B44C2-BACA-8AD0-B159-78D2B486E589}"/>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109034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C91C5-D3F9-6EBE-595C-A6D7F0A62EE9}"/>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3" name="Footer Placeholder 2">
            <a:extLst>
              <a:ext uri="{FF2B5EF4-FFF2-40B4-BE49-F238E27FC236}">
                <a16:creationId xmlns:a16="http://schemas.microsoft.com/office/drawing/2014/main" id="{01331E70-07D5-1917-3A6F-D2A74BE8B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E5DBC-A16D-A75D-E187-09F2C360324C}"/>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230081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AB63-EAFE-5613-3496-94A5CB700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A331A-8677-0582-D056-FA6A9387E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56C0A-4514-8CAE-F9DC-A7A1D09BA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657A2-8122-FEF6-407F-F24198B43005}"/>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6" name="Footer Placeholder 5">
            <a:extLst>
              <a:ext uri="{FF2B5EF4-FFF2-40B4-BE49-F238E27FC236}">
                <a16:creationId xmlns:a16="http://schemas.microsoft.com/office/drawing/2014/main" id="{D5918FB4-E6B6-B369-3F69-5D837F190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82180-3B7F-69C3-FD53-A6A51E70D8B9}"/>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196741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DBD7-BE03-F86B-7A63-33433BE5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6DCB8B-C83F-8F5C-1C77-B839DE1CE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E8C1A0-F207-5560-6ACC-A1E7D50D9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9C3ED-F725-80F3-6051-DECE4D32F907}"/>
              </a:ext>
            </a:extLst>
          </p:cNvPr>
          <p:cNvSpPr>
            <a:spLocks noGrp="1"/>
          </p:cNvSpPr>
          <p:nvPr>
            <p:ph type="dt" sz="half" idx="10"/>
          </p:nvPr>
        </p:nvSpPr>
        <p:spPr/>
        <p:txBody>
          <a:bodyPr/>
          <a:lstStyle/>
          <a:p>
            <a:fld id="{43983A80-B408-4709-AB9F-EF5393F95B99}" type="datetimeFigureOut">
              <a:rPr lang="en-US" smtClean="0"/>
              <a:t>2/26/2025</a:t>
            </a:fld>
            <a:endParaRPr lang="en-US"/>
          </a:p>
        </p:txBody>
      </p:sp>
      <p:sp>
        <p:nvSpPr>
          <p:cNvPr id="6" name="Footer Placeholder 5">
            <a:extLst>
              <a:ext uri="{FF2B5EF4-FFF2-40B4-BE49-F238E27FC236}">
                <a16:creationId xmlns:a16="http://schemas.microsoft.com/office/drawing/2014/main" id="{BCE7CDB9-C009-E8A9-838C-24E6907DA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EC23A-458C-043C-616E-E896B3977C84}"/>
              </a:ext>
            </a:extLst>
          </p:cNvPr>
          <p:cNvSpPr>
            <a:spLocks noGrp="1"/>
          </p:cNvSpPr>
          <p:nvPr>
            <p:ph type="sldNum" sz="quarter" idx="12"/>
          </p:nvPr>
        </p:nvSpPr>
        <p:spPr/>
        <p:txBody>
          <a:bodyPr/>
          <a:lstStyle/>
          <a:p>
            <a:fld id="{63B60FD7-5E65-44B4-B69E-ABC041392C73}" type="slidenum">
              <a:rPr lang="en-US" smtClean="0"/>
              <a:t>‹#›</a:t>
            </a:fld>
            <a:endParaRPr lang="en-US"/>
          </a:p>
        </p:txBody>
      </p:sp>
    </p:spTree>
    <p:extLst>
      <p:ext uri="{BB962C8B-B14F-4D97-AF65-F5344CB8AC3E}">
        <p14:creationId xmlns:p14="http://schemas.microsoft.com/office/powerpoint/2010/main" val="211090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2173C-09EA-4C34-44B5-5C7B4FA1E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6E5F1-7ECE-9D01-8A85-06527D1F5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288BA-4F91-387C-BAF7-3D7FB1CF3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983A80-B408-4709-AB9F-EF5393F95B99}" type="datetimeFigureOut">
              <a:rPr lang="en-US" smtClean="0"/>
              <a:t>2/26/2025</a:t>
            </a:fld>
            <a:endParaRPr lang="en-US"/>
          </a:p>
        </p:txBody>
      </p:sp>
      <p:sp>
        <p:nvSpPr>
          <p:cNvPr id="5" name="Footer Placeholder 4">
            <a:extLst>
              <a:ext uri="{FF2B5EF4-FFF2-40B4-BE49-F238E27FC236}">
                <a16:creationId xmlns:a16="http://schemas.microsoft.com/office/drawing/2014/main" id="{E87B34F7-C91F-602E-2C1B-15E2B340E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CC0230-E704-3DA7-ADAC-337C9BF87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B60FD7-5E65-44B4-B69E-ABC041392C73}" type="slidenum">
              <a:rPr lang="en-US" smtClean="0"/>
              <a:t>‹#›</a:t>
            </a:fld>
            <a:endParaRPr lang="en-US"/>
          </a:p>
        </p:txBody>
      </p:sp>
    </p:spTree>
    <p:extLst>
      <p:ext uri="{BB962C8B-B14F-4D97-AF65-F5344CB8AC3E}">
        <p14:creationId xmlns:p14="http://schemas.microsoft.com/office/powerpoint/2010/main" val="3484084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9747-B5A6-84B4-D858-EA69255843A1}"/>
              </a:ext>
            </a:extLst>
          </p:cNvPr>
          <p:cNvSpPr>
            <a:spLocks noGrp="1"/>
          </p:cNvSpPr>
          <p:nvPr>
            <p:ph type="ctrTitle"/>
          </p:nvPr>
        </p:nvSpPr>
        <p:spPr/>
        <p:txBody>
          <a:bodyPr/>
          <a:lstStyle/>
          <a:p>
            <a:r>
              <a:rPr lang="en-US" dirty="0"/>
              <a:t>Test </a:t>
            </a:r>
            <a:r>
              <a:rPr lang="en-US" dirty="0" err="1"/>
              <a:t>Powerpoint</a:t>
            </a:r>
            <a:endParaRPr lang="en-US" dirty="0"/>
          </a:p>
        </p:txBody>
      </p:sp>
      <p:sp>
        <p:nvSpPr>
          <p:cNvPr id="3" name="Subtitle 2">
            <a:extLst>
              <a:ext uri="{FF2B5EF4-FFF2-40B4-BE49-F238E27FC236}">
                <a16:creationId xmlns:a16="http://schemas.microsoft.com/office/drawing/2014/main" id="{70DC5594-D263-5E7A-EAFF-C5275309D007}"/>
              </a:ext>
            </a:extLst>
          </p:cNvPr>
          <p:cNvSpPr>
            <a:spLocks noGrp="1"/>
          </p:cNvSpPr>
          <p:nvPr>
            <p:ph type="subTitle" idx="1"/>
          </p:nvPr>
        </p:nvSpPr>
        <p:spPr/>
        <p:txBody>
          <a:bodyPr/>
          <a:lstStyle/>
          <a:p>
            <a:r>
              <a:rPr lang="en-US" dirty="0"/>
              <a:t>World War 2</a:t>
            </a:r>
          </a:p>
        </p:txBody>
      </p:sp>
    </p:spTree>
    <p:extLst>
      <p:ext uri="{BB962C8B-B14F-4D97-AF65-F5344CB8AC3E}">
        <p14:creationId xmlns:p14="http://schemas.microsoft.com/office/powerpoint/2010/main" val="368044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9517-E23A-E0D1-9008-264F44570901}"/>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56458B79-2BA7-93DA-4797-570C62DEA6D1}"/>
              </a:ext>
            </a:extLst>
          </p:cNvPr>
          <p:cNvSpPr txBox="1"/>
          <p:nvPr/>
        </p:nvSpPr>
        <p:spPr>
          <a:xfrm>
            <a:off x="3049172" y="1717323"/>
            <a:ext cx="6098344" cy="3416320"/>
          </a:xfrm>
          <a:prstGeom prst="rect">
            <a:avLst/>
          </a:prstGeom>
          <a:noFill/>
        </p:spPr>
        <p:txBody>
          <a:bodyPr wrap="square">
            <a:spAutoFit/>
          </a:bodyPr>
          <a:lstStyle/>
          <a:p>
            <a:r>
              <a:rPr lang="en-US" dirty="0"/>
              <a:t>World War 1 (WW1) lasted from July 28, 1914, to November 11, 1918. 2. It was triggered by the assassination of Archduke Franz Ferdinand of Austria-Hungary on June 28, 1914. 3. The war involved two major alliances: the Allies (France, Britain, Russia, later joined by the U.S.) and the Central Powers (Germany, Austria-Hungary, Ottoman Empire, and Bulgaria). 4. Trench warfare was a defining characteristic of WW1, with soldiers living in muddy, rat-infested trenches. 5. The Battle of the Somme (1916) saw over 1 million casualties, making it one of the bloodiest battles in history. 6. The Treaty of Versailles, signed in 1919, officially ended the war and imposed he</a:t>
            </a:r>
          </a:p>
        </p:txBody>
      </p:sp>
    </p:spTree>
    <p:extLst>
      <p:ext uri="{BB962C8B-B14F-4D97-AF65-F5344CB8AC3E}">
        <p14:creationId xmlns:p14="http://schemas.microsoft.com/office/powerpoint/2010/main" val="240482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B30E-B866-F46F-E782-CE3590EDD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8D090-B2EA-F5BF-7132-6269E6220A8D}"/>
              </a:ext>
            </a:extLst>
          </p:cNvPr>
          <p:cNvSpPr>
            <a:spLocks noGrp="1"/>
          </p:cNvSpPr>
          <p:nvPr>
            <p:ph idx="1"/>
          </p:nvPr>
        </p:nvSpPr>
        <p:spPr/>
        <p:txBody>
          <a:bodyPr>
            <a:normAutofit fontScale="85000" lnSpcReduction="20000"/>
          </a:bodyPr>
          <a:lstStyle/>
          <a:p>
            <a:r>
              <a:rPr lang="en-US" dirty="0"/>
              <a:t>6. The Treaty of Versailles, signed in 1919, officially ended the war and imposed heavy reparations on Germany. 7. The U.S. entered the war in 1917, after Germany resumed unrestricted submarine warfare and attempted to ally with Mexico (Zimmermann Telegram). 8. Chemical weapons like mustard gas and chlorine gas were first used in WW1. 9. The war saw the use of new technology, including tanks, machine guns, and airplanes. 10. The total estimated death toll is over 16 million people, including civilians and soldiers. 11. The Spanish Flu pandemic of 1918 spread rapidly among soldiers and civilians, killing millions. 12. The war contributed to the fall of empires, including the Ottoman Empire, Austro-Hungarian Empire, German Empire, and Russian Empire. 13. The Western Front, stretching from Belgium to Switzerland, was the main battlefield for much of the war. 14. The Christmas Truce of 1914 saw temporary ceasefires where soldiers from both sides exchanged gifts and played soccer. 15. The U.S. President Woodrow Wilson proposed the League of Nations to promote world peace,</a:t>
            </a:r>
          </a:p>
        </p:txBody>
      </p:sp>
    </p:spTree>
    <p:extLst>
      <p:ext uri="{BB962C8B-B14F-4D97-AF65-F5344CB8AC3E}">
        <p14:creationId xmlns:p14="http://schemas.microsoft.com/office/powerpoint/2010/main" val="360214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2E01-EF91-77A5-D56A-5F2E612B76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4BEC1B-216E-1000-1C6F-FDBBBC5120AB}"/>
              </a:ext>
            </a:extLst>
          </p:cNvPr>
          <p:cNvSpPr>
            <a:spLocks noGrp="1"/>
          </p:cNvSpPr>
          <p:nvPr>
            <p:ph idx="1"/>
          </p:nvPr>
        </p:nvSpPr>
        <p:spPr/>
        <p:txBody>
          <a:bodyPr/>
          <a:lstStyle/>
          <a:p>
            <a:r>
              <a:rPr lang="en-US" dirty="0"/>
              <a:t>though the U.S. never joined. 16. Women played significant roles, working in factories, serving as nurses, and supporting war efforts on the home front. 17. The Gallipoli Campaign (1915-1916) was a failed attempt by the Allies to control the Dardanelles and weaken the Ottoman Empire. 18. The Russian Revolution in 1917 led to Russia's withdrawal from the war. 19. Air combat became a new aspect of warfare, with pilots like the Red Baron (Manfred von </a:t>
            </a:r>
            <a:r>
              <a:rPr lang="en-US" dirty="0" err="1"/>
              <a:t>Richthofen</a:t>
            </a:r>
            <a:r>
              <a:rPr lang="en-US" dirty="0"/>
              <a:t>) becoming famous. 20. The war significantly reshaped international borders and set the stage for World War 2.</a:t>
            </a:r>
          </a:p>
        </p:txBody>
      </p:sp>
    </p:spTree>
    <p:extLst>
      <p:ext uri="{BB962C8B-B14F-4D97-AF65-F5344CB8AC3E}">
        <p14:creationId xmlns:p14="http://schemas.microsoft.com/office/powerpoint/2010/main" val="1857749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Test Powerpoint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Falk</dc:creator>
  <cp:lastModifiedBy>Ethan Falk</cp:lastModifiedBy>
  <cp:revision>1</cp:revision>
  <dcterms:created xsi:type="dcterms:W3CDTF">2025-02-26T18:04:21Z</dcterms:created>
  <dcterms:modified xsi:type="dcterms:W3CDTF">2025-02-26T18:05:11Z</dcterms:modified>
</cp:coreProperties>
</file>