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9"/>
  </p:notesMasterIdLst>
  <p:sldIdLst>
    <p:sldId id="256" r:id="rId2"/>
    <p:sldId id="281" r:id="rId3"/>
    <p:sldId id="284" r:id="rId4"/>
    <p:sldId id="260" r:id="rId5"/>
    <p:sldId id="283" r:id="rId6"/>
    <p:sldId id="273" r:id="rId7"/>
    <p:sldId id="282" r:id="rId8"/>
    <p:sldId id="274" r:id="rId9"/>
    <p:sldId id="285" r:id="rId10"/>
    <p:sldId id="261" r:id="rId11"/>
    <p:sldId id="269" r:id="rId12"/>
    <p:sldId id="289" r:id="rId13"/>
    <p:sldId id="259" r:id="rId14"/>
    <p:sldId id="287" r:id="rId15"/>
    <p:sldId id="288" r:id="rId16"/>
    <p:sldId id="278" r:id="rId17"/>
    <p:sldId id="286" r:id="rId18"/>
    <p:sldId id="265" r:id="rId19"/>
    <p:sldId id="266" r:id="rId20"/>
    <p:sldId id="267" r:id="rId21"/>
    <p:sldId id="268" r:id="rId22"/>
    <p:sldId id="279" r:id="rId23"/>
    <p:sldId id="276" r:id="rId24"/>
    <p:sldId id="277" r:id="rId25"/>
    <p:sldId id="271" r:id="rId26"/>
    <p:sldId id="270"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Maria Spitzer" initials="ES" lastIdx="1" clrIdx="0">
    <p:extLst>
      <p:ext uri="{19B8F6BF-5375-455C-9EA6-DF929625EA0E}">
        <p15:presenceInfo xmlns:p15="http://schemas.microsoft.com/office/powerpoint/2012/main" userId="2e32d8686a800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415" autoAdjust="0"/>
  </p:normalViewPr>
  <p:slideViewPr>
    <p:cSldViewPr snapToGrid="0">
      <p:cViewPr varScale="1">
        <p:scale>
          <a:sx n="66" d="100"/>
          <a:sy n="66"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618C3-5217-481A-8D8F-8B9C7BA83A72}" type="doc">
      <dgm:prSet loTypeId="urn:microsoft.com/office/officeart/2005/8/layout/process1" loCatId="process" qsTypeId="urn:microsoft.com/office/officeart/2005/8/quickstyle/simple1" qsCatId="simple" csTypeId="urn:microsoft.com/office/officeart/2005/8/colors/accent1_2" csCatId="accent1" phldr="1"/>
      <dgm:spPr/>
    </dgm:pt>
    <dgm:pt modelId="{A118C7C4-10DA-4BB8-8B8B-C4311BA4E3F8}">
      <dgm:prSet phldrT="[Text]"/>
      <dgm:spPr/>
      <dgm:t>
        <a:bodyPr/>
        <a:lstStyle/>
        <a:p>
          <a:r>
            <a:rPr lang="de-AT" dirty="0"/>
            <a:t>Start</a:t>
          </a:r>
        </a:p>
      </dgm:t>
    </dgm:pt>
    <dgm:pt modelId="{D604C3B8-F72F-4FF4-AA11-99FFB5504C56}" type="parTrans" cxnId="{6131452F-A56E-41F2-B26F-A323845A4901}">
      <dgm:prSet/>
      <dgm:spPr/>
      <dgm:t>
        <a:bodyPr/>
        <a:lstStyle/>
        <a:p>
          <a:endParaRPr lang="de-AT"/>
        </a:p>
      </dgm:t>
    </dgm:pt>
    <dgm:pt modelId="{24200738-9B75-4395-BB4D-1A95330E7354}" type="sibTrans" cxnId="{6131452F-A56E-41F2-B26F-A323845A4901}">
      <dgm:prSet/>
      <dgm:spPr/>
      <dgm:t>
        <a:bodyPr/>
        <a:lstStyle/>
        <a:p>
          <a:endParaRPr lang="de-AT"/>
        </a:p>
      </dgm:t>
    </dgm:pt>
    <dgm:pt modelId="{3A55AA3D-C165-47EA-A713-0D7A9DE3A132}">
      <dgm:prSet phldrT="[Text]"/>
      <dgm:spPr/>
      <dgm:t>
        <a:bodyPr/>
        <a:lstStyle/>
        <a:p>
          <a:r>
            <a:rPr lang="de-AT" dirty="0"/>
            <a:t>Task C</a:t>
          </a:r>
        </a:p>
      </dgm:t>
    </dgm:pt>
    <dgm:pt modelId="{C1C4316C-2F4B-4551-A4B4-2404C2A4B14C}" type="parTrans" cxnId="{DA97EED0-D150-45E9-9AFB-9BBF78019596}">
      <dgm:prSet/>
      <dgm:spPr/>
      <dgm:t>
        <a:bodyPr/>
        <a:lstStyle/>
        <a:p>
          <a:endParaRPr lang="de-AT"/>
        </a:p>
      </dgm:t>
    </dgm:pt>
    <dgm:pt modelId="{A8DEF0A0-4C33-410D-B2A8-DCE7D2C4B091}" type="sibTrans" cxnId="{DA97EED0-D150-45E9-9AFB-9BBF78019596}">
      <dgm:prSet/>
      <dgm:spPr/>
      <dgm:t>
        <a:bodyPr/>
        <a:lstStyle/>
        <a:p>
          <a:endParaRPr lang="de-AT"/>
        </a:p>
      </dgm:t>
    </dgm:pt>
    <dgm:pt modelId="{B48CFD9D-2CBD-45A4-8573-42B2B131BFFB}">
      <dgm:prSet phldrT="[Text]"/>
      <dgm:spPr/>
      <dgm:t>
        <a:bodyPr/>
        <a:lstStyle/>
        <a:p>
          <a:r>
            <a:rPr lang="de-AT" dirty="0"/>
            <a:t>Task B</a:t>
          </a:r>
        </a:p>
      </dgm:t>
    </dgm:pt>
    <dgm:pt modelId="{22960F57-E7E5-4390-84B1-E0C58F176305}" type="parTrans" cxnId="{8CEA354B-93AF-4EAF-B225-534380E2F12C}">
      <dgm:prSet/>
      <dgm:spPr/>
      <dgm:t>
        <a:bodyPr/>
        <a:lstStyle/>
        <a:p>
          <a:endParaRPr lang="de-AT"/>
        </a:p>
      </dgm:t>
    </dgm:pt>
    <dgm:pt modelId="{E1B48F02-F0E9-4D3B-AF83-0BF5DB7A07D8}" type="sibTrans" cxnId="{8CEA354B-93AF-4EAF-B225-534380E2F12C}">
      <dgm:prSet/>
      <dgm:spPr/>
      <dgm:t>
        <a:bodyPr/>
        <a:lstStyle/>
        <a:p>
          <a:endParaRPr lang="de-AT"/>
        </a:p>
      </dgm:t>
    </dgm:pt>
    <dgm:pt modelId="{F8EC7068-CFA0-4FC8-A467-4F512F5E18D2}">
      <dgm:prSet phldrT="[Text]"/>
      <dgm:spPr/>
      <dgm:t>
        <a:bodyPr/>
        <a:lstStyle/>
        <a:p>
          <a:r>
            <a:rPr lang="de-AT" dirty="0"/>
            <a:t>Task A</a:t>
          </a:r>
        </a:p>
      </dgm:t>
    </dgm:pt>
    <dgm:pt modelId="{47CFB1C8-289C-4F50-8657-4814DF9632A9}" type="parTrans" cxnId="{58C6834A-AB9A-49CF-8268-8C26C63A5BD3}">
      <dgm:prSet/>
      <dgm:spPr/>
      <dgm:t>
        <a:bodyPr/>
        <a:lstStyle/>
        <a:p>
          <a:endParaRPr lang="de-AT"/>
        </a:p>
      </dgm:t>
    </dgm:pt>
    <dgm:pt modelId="{3061059F-B438-42C6-855C-B46B29389DF9}" type="sibTrans" cxnId="{58C6834A-AB9A-49CF-8268-8C26C63A5BD3}">
      <dgm:prSet/>
      <dgm:spPr/>
      <dgm:t>
        <a:bodyPr/>
        <a:lstStyle/>
        <a:p>
          <a:endParaRPr lang="de-AT"/>
        </a:p>
      </dgm:t>
    </dgm:pt>
    <dgm:pt modelId="{856815AB-6C07-40A1-9CB5-4B3C884EF582}">
      <dgm:prSet phldrT="[Text]"/>
      <dgm:spPr/>
      <dgm:t>
        <a:bodyPr/>
        <a:lstStyle/>
        <a:p>
          <a:r>
            <a:rPr lang="de-AT" dirty="0"/>
            <a:t>Task B</a:t>
          </a:r>
        </a:p>
      </dgm:t>
    </dgm:pt>
    <dgm:pt modelId="{03FE19FA-430C-4B45-9CB7-73966068DBB1}" type="parTrans" cxnId="{E206E2BE-05F7-4D6B-A51E-3828754BCB21}">
      <dgm:prSet/>
      <dgm:spPr/>
      <dgm:t>
        <a:bodyPr/>
        <a:lstStyle/>
        <a:p>
          <a:endParaRPr lang="de-AT"/>
        </a:p>
      </dgm:t>
    </dgm:pt>
    <dgm:pt modelId="{18B56B7D-D9BD-4921-A411-91107729CBA9}" type="sibTrans" cxnId="{E206E2BE-05F7-4D6B-A51E-3828754BCB21}">
      <dgm:prSet/>
      <dgm:spPr/>
      <dgm:t>
        <a:bodyPr/>
        <a:lstStyle/>
        <a:p>
          <a:endParaRPr lang="de-AT"/>
        </a:p>
      </dgm:t>
    </dgm:pt>
    <dgm:pt modelId="{C66206FF-4C6E-4016-BE4E-ED829DD2F5B2}">
      <dgm:prSet phldrT="[Text]"/>
      <dgm:spPr/>
      <dgm:t>
        <a:bodyPr/>
        <a:lstStyle/>
        <a:p>
          <a:r>
            <a:rPr lang="de-AT" dirty="0"/>
            <a:t>Task C</a:t>
          </a:r>
        </a:p>
      </dgm:t>
    </dgm:pt>
    <dgm:pt modelId="{F544920F-E486-43F9-B3EF-D71FC443A3E6}" type="parTrans" cxnId="{F40942F5-CC98-4CFE-926E-980AFE319D53}">
      <dgm:prSet/>
      <dgm:spPr/>
      <dgm:t>
        <a:bodyPr/>
        <a:lstStyle/>
        <a:p>
          <a:endParaRPr lang="de-AT"/>
        </a:p>
      </dgm:t>
    </dgm:pt>
    <dgm:pt modelId="{571E900D-B4D4-40FC-A97C-A5DE3054EA57}" type="sibTrans" cxnId="{F40942F5-CC98-4CFE-926E-980AFE319D53}">
      <dgm:prSet/>
      <dgm:spPr/>
      <dgm:t>
        <a:bodyPr/>
        <a:lstStyle/>
        <a:p>
          <a:endParaRPr lang="de-AT"/>
        </a:p>
      </dgm:t>
    </dgm:pt>
    <dgm:pt modelId="{F34FD56E-2152-4DFF-ABB0-277C92AE85D7}">
      <dgm:prSet phldrT="[Text]"/>
      <dgm:spPr/>
      <dgm:t>
        <a:bodyPr/>
        <a:lstStyle/>
        <a:p>
          <a:r>
            <a:rPr lang="de-AT" dirty="0"/>
            <a:t>End</a:t>
          </a:r>
        </a:p>
      </dgm:t>
    </dgm:pt>
    <dgm:pt modelId="{4E132386-DAA7-4043-9E5A-CC4C5A9271E5}" type="parTrans" cxnId="{EDBA4514-E535-4BD9-A30B-AB6EF465C26D}">
      <dgm:prSet/>
      <dgm:spPr/>
      <dgm:t>
        <a:bodyPr/>
        <a:lstStyle/>
        <a:p>
          <a:endParaRPr lang="de-AT"/>
        </a:p>
      </dgm:t>
    </dgm:pt>
    <dgm:pt modelId="{7016FFEC-A3A3-40C4-AE66-EE7573069AEC}" type="sibTrans" cxnId="{EDBA4514-E535-4BD9-A30B-AB6EF465C26D}">
      <dgm:prSet/>
      <dgm:spPr/>
      <dgm:t>
        <a:bodyPr/>
        <a:lstStyle/>
        <a:p>
          <a:endParaRPr lang="de-AT"/>
        </a:p>
      </dgm:t>
    </dgm:pt>
    <dgm:pt modelId="{E22272F1-B25F-40A9-8654-D498E0D49732}" type="pres">
      <dgm:prSet presAssocID="{B0A618C3-5217-481A-8D8F-8B9C7BA83A72}" presName="Name0" presStyleCnt="0">
        <dgm:presLayoutVars>
          <dgm:dir/>
          <dgm:resizeHandles val="exact"/>
        </dgm:presLayoutVars>
      </dgm:prSet>
      <dgm:spPr/>
    </dgm:pt>
    <dgm:pt modelId="{405D742A-3E99-4403-90F4-B9FF58743905}" type="pres">
      <dgm:prSet presAssocID="{A118C7C4-10DA-4BB8-8B8B-C4311BA4E3F8}" presName="node" presStyleLbl="node1" presStyleIdx="0" presStyleCnt="7">
        <dgm:presLayoutVars>
          <dgm:bulletEnabled val="1"/>
        </dgm:presLayoutVars>
      </dgm:prSet>
      <dgm:spPr/>
    </dgm:pt>
    <dgm:pt modelId="{DA5A0484-D6D1-4E10-A822-BE8C9127C43E}" type="pres">
      <dgm:prSet presAssocID="{24200738-9B75-4395-BB4D-1A95330E7354}" presName="sibTrans" presStyleLbl="sibTrans2D1" presStyleIdx="0" presStyleCnt="6"/>
      <dgm:spPr/>
    </dgm:pt>
    <dgm:pt modelId="{55E84398-E0EC-400A-AE80-F0DAFFC25B0D}" type="pres">
      <dgm:prSet presAssocID="{24200738-9B75-4395-BB4D-1A95330E7354}" presName="connectorText" presStyleLbl="sibTrans2D1" presStyleIdx="0" presStyleCnt="6"/>
      <dgm:spPr/>
    </dgm:pt>
    <dgm:pt modelId="{4E873B5B-0141-46B7-90FC-EC7E0BCC18E3}" type="pres">
      <dgm:prSet presAssocID="{3A55AA3D-C165-47EA-A713-0D7A9DE3A132}" presName="node" presStyleLbl="node1" presStyleIdx="1" presStyleCnt="7">
        <dgm:presLayoutVars>
          <dgm:bulletEnabled val="1"/>
        </dgm:presLayoutVars>
      </dgm:prSet>
      <dgm:spPr/>
    </dgm:pt>
    <dgm:pt modelId="{7BC21BF9-0FF7-454B-A5DA-C8652B6264EE}" type="pres">
      <dgm:prSet presAssocID="{A8DEF0A0-4C33-410D-B2A8-DCE7D2C4B091}" presName="sibTrans" presStyleLbl="sibTrans2D1" presStyleIdx="1" presStyleCnt="6"/>
      <dgm:spPr/>
    </dgm:pt>
    <dgm:pt modelId="{85E7101E-12D1-4D11-9CDC-D020944B516B}" type="pres">
      <dgm:prSet presAssocID="{A8DEF0A0-4C33-410D-B2A8-DCE7D2C4B091}" presName="connectorText" presStyleLbl="sibTrans2D1" presStyleIdx="1" presStyleCnt="6"/>
      <dgm:spPr/>
    </dgm:pt>
    <dgm:pt modelId="{0D11F097-A9EA-4D6A-8A28-412A072D8BCE}" type="pres">
      <dgm:prSet presAssocID="{B48CFD9D-2CBD-45A4-8573-42B2B131BFFB}" presName="node" presStyleLbl="node1" presStyleIdx="2" presStyleCnt="7">
        <dgm:presLayoutVars>
          <dgm:bulletEnabled val="1"/>
        </dgm:presLayoutVars>
      </dgm:prSet>
      <dgm:spPr/>
    </dgm:pt>
    <dgm:pt modelId="{BAD39158-5CE9-4B7E-851C-45679005513E}" type="pres">
      <dgm:prSet presAssocID="{E1B48F02-F0E9-4D3B-AF83-0BF5DB7A07D8}" presName="sibTrans" presStyleLbl="sibTrans2D1" presStyleIdx="2" presStyleCnt="6"/>
      <dgm:spPr/>
    </dgm:pt>
    <dgm:pt modelId="{B978A2E6-0D65-4907-A0B2-A820BDF64B99}" type="pres">
      <dgm:prSet presAssocID="{E1B48F02-F0E9-4D3B-AF83-0BF5DB7A07D8}" presName="connectorText" presStyleLbl="sibTrans2D1" presStyleIdx="2" presStyleCnt="6"/>
      <dgm:spPr/>
    </dgm:pt>
    <dgm:pt modelId="{29A11916-AF3C-4FA5-8907-4D183C792A22}" type="pres">
      <dgm:prSet presAssocID="{F8EC7068-CFA0-4FC8-A467-4F512F5E18D2}" presName="node" presStyleLbl="node1" presStyleIdx="3" presStyleCnt="7">
        <dgm:presLayoutVars>
          <dgm:bulletEnabled val="1"/>
        </dgm:presLayoutVars>
      </dgm:prSet>
      <dgm:spPr/>
    </dgm:pt>
    <dgm:pt modelId="{C8551700-32CA-4124-8D4C-19AFED4C36CB}" type="pres">
      <dgm:prSet presAssocID="{3061059F-B438-42C6-855C-B46B29389DF9}" presName="sibTrans" presStyleLbl="sibTrans2D1" presStyleIdx="3" presStyleCnt="6"/>
      <dgm:spPr/>
    </dgm:pt>
    <dgm:pt modelId="{32457628-828E-4781-8DCB-9792ED99F7D3}" type="pres">
      <dgm:prSet presAssocID="{3061059F-B438-42C6-855C-B46B29389DF9}" presName="connectorText" presStyleLbl="sibTrans2D1" presStyleIdx="3" presStyleCnt="6"/>
      <dgm:spPr/>
    </dgm:pt>
    <dgm:pt modelId="{3C6A9218-09C5-4F3D-AF80-195F06F230F0}" type="pres">
      <dgm:prSet presAssocID="{856815AB-6C07-40A1-9CB5-4B3C884EF582}" presName="node" presStyleLbl="node1" presStyleIdx="4" presStyleCnt="7">
        <dgm:presLayoutVars>
          <dgm:bulletEnabled val="1"/>
        </dgm:presLayoutVars>
      </dgm:prSet>
      <dgm:spPr/>
    </dgm:pt>
    <dgm:pt modelId="{1F77D840-EAE6-452E-BE8D-3B2558697768}" type="pres">
      <dgm:prSet presAssocID="{18B56B7D-D9BD-4921-A411-91107729CBA9}" presName="sibTrans" presStyleLbl="sibTrans2D1" presStyleIdx="4" presStyleCnt="6"/>
      <dgm:spPr/>
    </dgm:pt>
    <dgm:pt modelId="{0E549245-3240-4E05-AA69-B51D376EF917}" type="pres">
      <dgm:prSet presAssocID="{18B56B7D-D9BD-4921-A411-91107729CBA9}" presName="connectorText" presStyleLbl="sibTrans2D1" presStyleIdx="4" presStyleCnt="6"/>
      <dgm:spPr/>
    </dgm:pt>
    <dgm:pt modelId="{0AD63263-0EF9-4685-8CCE-EC597B5A5F86}" type="pres">
      <dgm:prSet presAssocID="{C66206FF-4C6E-4016-BE4E-ED829DD2F5B2}" presName="node" presStyleLbl="node1" presStyleIdx="5" presStyleCnt="7">
        <dgm:presLayoutVars>
          <dgm:bulletEnabled val="1"/>
        </dgm:presLayoutVars>
      </dgm:prSet>
      <dgm:spPr/>
    </dgm:pt>
    <dgm:pt modelId="{65508DC3-3365-4A5E-820C-188208C24DAC}" type="pres">
      <dgm:prSet presAssocID="{571E900D-B4D4-40FC-A97C-A5DE3054EA57}" presName="sibTrans" presStyleLbl="sibTrans2D1" presStyleIdx="5" presStyleCnt="6"/>
      <dgm:spPr/>
    </dgm:pt>
    <dgm:pt modelId="{6DFF6C93-3F01-4C54-A349-CCDD55B42C80}" type="pres">
      <dgm:prSet presAssocID="{571E900D-B4D4-40FC-A97C-A5DE3054EA57}" presName="connectorText" presStyleLbl="sibTrans2D1" presStyleIdx="5" presStyleCnt="6"/>
      <dgm:spPr/>
    </dgm:pt>
    <dgm:pt modelId="{6E7DE8B9-2CB6-4983-BBD7-AE61A373C893}" type="pres">
      <dgm:prSet presAssocID="{F34FD56E-2152-4DFF-ABB0-277C92AE85D7}" presName="node" presStyleLbl="node1" presStyleIdx="6" presStyleCnt="7">
        <dgm:presLayoutVars>
          <dgm:bulletEnabled val="1"/>
        </dgm:presLayoutVars>
      </dgm:prSet>
      <dgm:spPr/>
    </dgm:pt>
  </dgm:ptLst>
  <dgm:cxnLst>
    <dgm:cxn modelId="{93341108-3B9D-4916-8EFB-DE650AA2D80B}" type="presOf" srcId="{E1B48F02-F0E9-4D3B-AF83-0BF5DB7A07D8}" destId="{B978A2E6-0D65-4907-A0B2-A820BDF64B99}" srcOrd="1" destOrd="0" presId="urn:microsoft.com/office/officeart/2005/8/layout/process1"/>
    <dgm:cxn modelId="{EDBA4514-E535-4BD9-A30B-AB6EF465C26D}" srcId="{B0A618C3-5217-481A-8D8F-8B9C7BA83A72}" destId="{F34FD56E-2152-4DFF-ABB0-277C92AE85D7}" srcOrd="6" destOrd="0" parTransId="{4E132386-DAA7-4043-9E5A-CC4C5A9271E5}" sibTransId="{7016FFEC-A3A3-40C4-AE66-EE7573069AEC}"/>
    <dgm:cxn modelId="{0B58D715-C911-46A1-8D30-E70B0EA33FF6}" type="presOf" srcId="{C66206FF-4C6E-4016-BE4E-ED829DD2F5B2}" destId="{0AD63263-0EF9-4685-8CCE-EC597B5A5F86}" srcOrd="0" destOrd="0" presId="urn:microsoft.com/office/officeart/2005/8/layout/process1"/>
    <dgm:cxn modelId="{080FFA17-8285-4FB0-AB5B-8108F68DED77}" type="presOf" srcId="{24200738-9B75-4395-BB4D-1A95330E7354}" destId="{55E84398-E0EC-400A-AE80-F0DAFFC25B0D}" srcOrd="1" destOrd="0" presId="urn:microsoft.com/office/officeart/2005/8/layout/process1"/>
    <dgm:cxn modelId="{61ADA119-5CC8-4E0C-84F8-56C5460150A4}" type="presOf" srcId="{F8EC7068-CFA0-4FC8-A467-4F512F5E18D2}" destId="{29A11916-AF3C-4FA5-8907-4D183C792A22}" srcOrd="0" destOrd="0" presId="urn:microsoft.com/office/officeart/2005/8/layout/process1"/>
    <dgm:cxn modelId="{F7BB6A1C-5602-486E-B47A-AC129EE53CBE}" type="presOf" srcId="{B48CFD9D-2CBD-45A4-8573-42B2B131BFFB}" destId="{0D11F097-A9EA-4D6A-8A28-412A072D8BCE}" srcOrd="0" destOrd="0" presId="urn:microsoft.com/office/officeart/2005/8/layout/process1"/>
    <dgm:cxn modelId="{0BB53E2D-CAA0-4476-8EB8-FF52B739D0F2}" type="presOf" srcId="{3A55AA3D-C165-47EA-A713-0D7A9DE3A132}" destId="{4E873B5B-0141-46B7-90FC-EC7E0BCC18E3}" srcOrd="0" destOrd="0" presId="urn:microsoft.com/office/officeart/2005/8/layout/process1"/>
    <dgm:cxn modelId="{6131452F-A56E-41F2-B26F-A323845A4901}" srcId="{B0A618C3-5217-481A-8D8F-8B9C7BA83A72}" destId="{A118C7C4-10DA-4BB8-8B8B-C4311BA4E3F8}" srcOrd="0" destOrd="0" parTransId="{D604C3B8-F72F-4FF4-AA11-99FFB5504C56}" sibTransId="{24200738-9B75-4395-BB4D-1A95330E7354}"/>
    <dgm:cxn modelId="{62358B3B-4D28-414B-8D9F-33A879A69391}" type="presOf" srcId="{18B56B7D-D9BD-4921-A411-91107729CBA9}" destId="{0E549245-3240-4E05-AA69-B51D376EF917}" srcOrd="1" destOrd="0" presId="urn:microsoft.com/office/officeart/2005/8/layout/process1"/>
    <dgm:cxn modelId="{B10A685D-41D4-48B7-96E9-E348136F16BF}" type="presOf" srcId="{F34FD56E-2152-4DFF-ABB0-277C92AE85D7}" destId="{6E7DE8B9-2CB6-4983-BBD7-AE61A373C893}" srcOrd="0" destOrd="0" presId="urn:microsoft.com/office/officeart/2005/8/layout/process1"/>
    <dgm:cxn modelId="{5F3C5D46-3AF4-4C70-9B9D-3B794163C9EC}" type="presOf" srcId="{B0A618C3-5217-481A-8D8F-8B9C7BA83A72}" destId="{E22272F1-B25F-40A9-8654-D498E0D49732}" srcOrd="0" destOrd="0" presId="urn:microsoft.com/office/officeart/2005/8/layout/process1"/>
    <dgm:cxn modelId="{58C6834A-AB9A-49CF-8268-8C26C63A5BD3}" srcId="{B0A618C3-5217-481A-8D8F-8B9C7BA83A72}" destId="{F8EC7068-CFA0-4FC8-A467-4F512F5E18D2}" srcOrd="3" destOrd="0" parTransId="{47CFB1C8-289C-4F50-8657-4814DF9632A9}" sibTransId="{3061059F-B438-42C6-855C-B46B29389DF9}"/>
    <dgm:cxn modelId="{8CEA354B-93AF-4EAF-B225-534380E2F12C}" srcId="{B0A618C3-5217-481A-8D8F-8B9C7BA83A72}" destId="{B48CFD9D-2CBD-45A4-8573-42B2B131BFFB}" srcOrd="2" destOrd="0" parTransId="{22960F57-E7E5-4390-84B1-E0C58F176305}" sibTransId="{E1B48F02-F0E9-4D3B-AF83-0BF5DB7A07D8}"/>
    <dgm:cxn modelId="{2C6EBF76-4F62-4547-AA49-2380028A860A}" type="presOf" srcId="{A118C7C4-10DA-4BB8-8B8B-C4311BA4E3F8}" destId="{405D742A-3E99-4403-90F4-B9FF58743905}" srcOrd="0" destOrd="0" presId="urn:microsoft.com/office/officeart/2005/8/layout/process1"/>
    <dgm:cxn modelId="{B058767A-CC77-468D-AD56-EA6A5DA25583}" type="presOf" srcId="{3061059F-B438-42C6-855C-B46B29389DF9}" destId="{C8551700-32CA-4124-8D4C-19AFED4C36CB}" srcOrd="0" destOrd="0" presId="urn:microsoft.com/office/officeart/2005/8/layout/process1"/>
    <dgm:cxn modelId="{332C6D97-5BAD-46F9-9F86-227125FF0588}" type="presOf" srcId="{571E900D-B4D4-40FC-A97C-A5DE3054EA57}" destId="{65508DC3-3365-4A5E-820C-188208C24DAC}" srcOrd="0" destOrd="0" presId="urn:microsoft.com/office/officeart/2005/8/layout/process1"/>
    <dgm:cxn modelId="{CBAB0AA4-28A5-4A3C-9F42-FF4C0BD83478}" type="presOf" srcId="{A8DEF0A0-4C33-410D-B2A8-DCE7D2C4B091}" destId="{85E7101E-12D1-4D11-9CDC-D020944B516B}" srcOrd="1" destOrd="0" presId="urn:microsoft.com/office/officeart/2005/8/layout/process1"/>
    <dgm:cxn modelId="{C89D30A9-2A59-419B-AB6B-D9812285F379}" type="presOf" srcId="{24200738-9B75-4395-BB4D-1A95330E7354}" destId="{DA5A0484-D6D1-4E10-A822-BE8C9127C43E}" srcOrd="0" destOrd="0" presId="urn:microsoft.com/office/officeart/2005/8/layout/process1"/>
    <dgm:cxn modelId="{A6C9DBA9-08BD-4050-BC45-CADD0A39E27C}" type="presOf" srcId="{571E900D-B4D4-40FC-A97C-A5DE3054EA57}" destId="{6DFF6C93-3F01-4C54-A349-CCDD55B42C80}" srcOrd="1" destOrd="0" presId="urn:microsoft.com/office/officeart/2005/8/layout/process1"/>
    <dgm:cxn modelId="{D26C8DB7-7F56-4867-8FF9-F98EF16E8C8E}" type="presOf" srcId="{A8DEF0A0-4C33-410D-B2A8-DCE7D2C4B091}" destId="{7BC21BF9-0FF7-454B-A5DA-C8652B6264EE}" srcOrd="0" destOrd="0" presId="urn:microsoft.com/office/officeart/2005/8/layout/process1"/>
    <dgm:cxn modelId="{E206E2BE-05F7-4D6B-A51E-3828754BCB21}" srcId="{B0A618C3-5217-481A-8D8F-8B9C7BA83A72}" destId="{856815AB-6C07-40A1-9CB5-4B3C884EF582}" srcOrd="4" destOrd="0" parTransId="{03FE19FA-430C-4B45-9CB7-73966068DBB1}" sibTransId="{18B56B7D-D9BD-4921-A411-91107729CBA9}"/>
    <dgm:cxn modelId="{DA97EED0-D150-45E9-9AFB-9BBF78019596}" srcId="{B0A618C3-5217-481A-8D8F-8B9C7BA83A72}" destId="{3A55AA3D-C165-47EA-A713-0D7A9DE3A132}" srcOrd="1" destOrd="0" parTransId="{C1C4316C-2F4B-4551-A4B4-2404C2A4B14C}" sibTransId="{A8DEF0A0-4C33-410D-B2A8-DCE7D2C4B091}"/>
    <dgm:cxn modelId="{64C118F4-A4AF-421E-8347-7C48BF20A298}" type="presOf" srcId="{3061059F-B438-42C6-855C-B46B29389DF9}" destId="{32457628-828E-4781-8DCB-9792ED99F7D3}" srcOrd="1" destOrd="0" presId="urn:microsoft.com/office/officeart/2005/8/layout/process1"/>
    <dgm:cxn modelId="{F40942F5-CC98-4CFE-926E-980AFE319D53}" srcId="{B0A618C3-5217-481A-8D8F-8B9C7BA83A72}" destId="{C66206FF-4C6E-4016-BE4E-ED829DD2F5B2}" srcOrd="5" destOrd="0" parTransId="{F544920F-E486-43F9-B3EF-D71FC443A3E6}" sibTransId="{571E900D-B4D4-40FC-A97C-A5DE3054EA57}"/>
    <dgm:cxn modelId="{E77FFDF6-A7F8-4458-8FE0-3C70CCF23492}" type="presOf" srcId="{856815AB-6C07-40A1-9CB5-4B3C884EF582}" destId="{3C6A9218-09C5-4F3D-AF80-195F06F230F0}" srcOrd="0" destOrd="0" presId="urn:microsoft.com/office/officeart/2005/8/layout/process1"/>
    <dgm:cxn modelId="{7D3206FC-1EC2-4ED5-90CC-D86B6A5F6A8B}" type="presOf" srcId="{E1B48F02-F0E9-4D3B-AF83-0BF5DB7A07D8}" destId="{BAD39158-5CE9-4B7E-851C-45679005513E}" srcOrd="0" destOrd="0" presId="urn:microsoft.com/office/officeart/2005/8/layout/process1"/>
    <dgm:cxn modelId="{E80999FD-380D-4E9B-B4E8-10FD522F5D3A}" type="presOf" srcId="{18B56B7D-D9BD-4921-A411-91107729CBA9}" destId="{1F77D840-EAE6-452E-BE8D-3B2558697768}" srcOrd="0" destOrd="0" presId="urn:microsoft.com/office/officeart/2005/8/layout/process1"/>
    <dgm:cxn modelId="{6DE36B30-5952-43A6-9E78-1C3A5A65A61C}" type="presParOf" srcId="{E22272F1-B25F-40A9-8654-D498E0D49732}" destId="{405D742A-3E99-4403-90F4-B9FF58743905}" srcOrd="0" destOrd="0" presId="urn:microsoft.com/office/officeart/2005/8/layout/process1"/>
    <dgm:cxn modelId="{C9CA9C87-9F5E-44EE-9223-9CDD8B147E5F}" type="presParOf" srcId="{E22272F1-B25F-40A9-8654-D498E0D49732}" destId="{DA5A0484-D6D1-4E10-A822-BE8C9127C43E}" srcOrd="1" destOrd="0" presId="urn:microsoft.com/office/officeart/2005/8/layout/process1"/>
    <dgm:cxn modelId="{7E7A1744-2440-48D4-ADDD-EAFFCF455FFE}" type="presParOf" srcId="{DA5A0484-D6D1-4E10-A822-BE8C9127C43E}" destId="{55E84398-E0EC-400A-AE80-F0DAFFC25B0D}" srcOrd="0" destOrd="0" presId="urn:microsoft.com/office/officeart/2005/8/layout/process1"/>
    <dgm:cxn modelId="{487CF2F6-0F9E-4356-BD1F-2C105E864411}" type="presParOf" srcId="{E22272F1-B25F-40A9-8654-D498E0D49732}" destId="{4E873B5B-0141-46B7-90FC-EC7E0BCC18E3}" srcOrd="2" destOrd="0" presId="urn:microsoft.com/office/officeart/2005/8/layout/process1"/>
    <dgm:cxn modelId="{DA073366-1AB4-43F3-B823-9C0DF22770DD}" type="presParOf" srcId="{E22272F1-B25F-40A9-8654-D498E0D49732}" destId="{7BC21BF9-0FF7-454B-A5DA-C8652B6264EE}" srcOrd="3" destOrd="0" presId="urn:microsoft.com/office/officeart/2005/8/layout/process1"/>
    <dgm:cxn modelId="{80A19CAC-A0B2-43B3-B557-75CA62DB6C97}" type="presParOf" srcId="{7BC21BF9-0FF7-454B-A5DA-C8652B6264EE}" destId="{85E7101E-12D1-4D11-9CDC-D020944B516B}" srcOrd="0" destOrd="0" presId="urn:microsoft.com/office/officeart/2005/8/layout/process1"/>
    <dgm:cxn modelId="{BB360D7A-0B41-4475-AF1A-EADE97EC027B}" type="presParOf" srcId="{E22272F1-B25F-40A9-8654-D498E0D49732}" destId="{0D11F097-A9EA-4D6A-8A28-412A072D8BCE}" srcOrd="4" destOrd="0" presId="urn:microsoft.com/office/officeart/2005/8/layout/process1"/>
    <dgm:cxn modelId="{DC0B5961-BF4D-4001-8E66-710E43B471E9}" type="presParOf" srcId="{E22272F1-B25F-40A9-8654-D498E0D49732}" destId="{BAD39158-5CE9-4B7E-851C-45679005513E}" srcOrd="5" destOrd="0" presId="urn:microsoft.com/office/officeart/2005/8/layout/process1"/>
    <dgm:cxn modelId="{8B9C80BB-D86E-4CA8-8F6B-275D766BFDA1}" type="presParOf" srcId="{BAD39158-5CE9-4B7E-851C-45679005513E}" destId="{B978A2E6-0D65-4907-A0B2-A820BDF64B99}" srcOrd="0" destOrd="0" presId="urn:microsoft.com/office/officeart/2005/8/layout/process1"/>
    <dgm:cxn modelId="{1C4FA839-421F-4584-8402-A60A17111943}" type="presParOf" srcId="{E22272F1-B25F-40A9-8654-D498E0D49732}" destId="{29A11916-AF3C-4FA5-8907-4D183C792A22}" srcOrd="6" destOrd="0" presId="urn:microsoft.com/office/officeart/2005/8/layout/process1"/>
    <dgm:cxn modelId="{974B6975-B945-4D34-8B73-B19956A5D61A}" type="presParOf" srcId="{E22272F1-B25F-40A9-8654-D498E0D49732}" destId="{C8551700-32CA-4124-8D4C-19AFED4C36CB}" srcOrd="7" destOrd="0" presId="urn:microsoft.com/office/officeart/2005/8/layout/process1"/>
    <dgm:cxn modelId="{086CDE9F-8B4A-44F2-B408-71A8CF4D8FF0}" type="presParOf" srcId="{C8551700-32CA-4124-8D4C-19AFED4C36CB}" destId="{32457628-828E-4781-8DCB-9792ED99F7D3}" srcOrd="0" destOrd="0" presId="urn:microsoft.com/office/officeart/2005/8/layout/process1"/>
    <dgm:cxn modelId="{04566B01-AB07-4FD7-B6DF-4899A1BE74AA}" type="presParOf" srcId="{E22272F1-B25F-40A9-8654-D498E0D49732}" destId="{3C6A9218-09C5-4F3D-AF80-195F06F230F0}" srcOrd="8" destOrd="0" presId="urn:microsoft.com/office/officeart/2005/8/layout/process1"/>
    <dgm:cxn modelId="{082B17F1-CBF5-4814-9DCD-0FBFEF56B173}" type="presParOf" srcId="{E22272F1-B25F-40A9-8654-D498E0D49732}" destId="{1F77D840-EAE6-452E-BE8D-3B2558697768}" srcOrd="9" destOrd="0" presId="urn:microsoft.com/office/officeart/2005/8/layout/process1"/>
    <dgm:cxn modelId="{B4B82EFE-C11F-4E99-B7C4-CC35496E8FA0}" type="presParOf" srcId="{1F77D840-EAE6-452E-BE8D-3B2558697768}" destId="{0E549245-3240-4E05-AA69-B51D376EF917}" srcOrd="0" destOrd="0" presId="urn:microsoft.com/office/officeart/2005/8/layout/process1"/>
    <dgm:cxn modelId="{89531D17-D70B-4EFA-A3C0-FDF06A0A1010}" type="presParOf" srcId="{E22272F1-B25F-40A9-8654-D498E0D49732}" destId="{0AD63263-0EF9-4685-8CCE-EC597B5A5F86}" srcOrd="10" destOrd="0" presId="urn:microsoft.com/office/officeart/2005/8/layout/process1"/>
    <dgm:cxn modelId="{483D3207-4A94-4B67-9088-8E641394E924}" type="presParOf" srcId="{E22272F1-B25F-40A9-8654-D498E0D49732}" destId="{65508DC3-3365-4A5E-820C-188208C24DAC}" srcOrd="11" destOrd="0" presId="urn:microsoft.com/office/officeart/2005/8/layout/process1"/>
    <dgm:cxn modelId="{A11B63A2-34E6-49A0-B94B-D5BA55A62C09}" type="presParOf" srcId="{65508DC3-3365-4A5E-820C-188208C24DAC}" destId="{6DFF6C93-3F01-4C54-A349-CCDD55B42C80}" srcOrd="0" destOrd="0" presId="urn:microsoft.com/office/officeart/2005/8/layout/process1"/>
    <dgm:cxn modelId="{01EF4B4C-EB0F-436D-A6F3-3786F5207734}" type="presParOf" srcId="{E22272F1-B25F-40A9-8654-D498E0D49732}" destId="{6E7DE8B9-2CB6-4983-BBD7-AE61A373C893}"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618C3-5217-481A-8D8F-8B9C7BA83A72}" type="doc">
      <dgm:prSet loTypeId="urn:microsoft.com/office/officeart/2005/8/layout/process1" loCatId="process" qsTypeId="urn:microsoft.com/office/officeart/2005/8/quickstyle/simple1" qsCatId="simple" csTypeId="urn:microsoft.com/office/officeart/2005/8/colors/accent1_2" csCatId="accent1" phldr="1"/>
      <dgm:spPr/>
    </dgm:pt>
    <dgm:pt modelId="{A118C7C4-10DA-4BB8-8B8B-C4311BA4E3F8}">
      <dgm:prSet phldrT="[Text]"/>
      <dgm:spPr/>
      <dgm:t>
        <a:bodyPr/>
        <a:lstStyle/>
        <a:p>
          <a:r>
            <a:rPr lang="de-AT" dirty="0"/>
            <a:t>Start</a:t>
          </a:r>
        </a:p>
      </dgm:t>
    </dgm:pt>
    <dgm:pt modelId="{D604C3B8-F72F-4FF4-AA11-99FFB5504C56}" type="parTrans" cxnId="{6131452F-A56E-41F2-B26F-A323845A4901}">
      <dgm:prSet/>
      <dgm:spPr/>
      <dgm:t>
        <a:bodyPr/>
        <a:lstStyle/>
        <a:p>
          <a:endParaRPr lang="de-AT"/>
        </a:p>
      </dgm:t>
    </dgm:pt>
    <dgm:pt modelId="{24200738-9B75-4395-BB4D-1A95330E7354}" type="sibTrans" cxnId="{6131452F-A56E-41F2-B26F-A323845A4901}">
      <dgm:prSet/>
      <dgm:spPr/>
      <dgm:t>
        <a:bodyPr/>
        <a:lstStyle/>
        <a:p>
          <a:endParaRPr lang="de-AT"/>
        </a:p>
      </dgm:t>
    </dgm:pt>
    <dgm:pt modelId="{3A55AA3D-C165-47EA-A713-0D7A9DE3A132}">
      <dgm:prSet phldrT="[Text]"/>
      <dgm:spPr/>
      <dgm:t>
        <a:bodyPr/>
        <a:lstStyle/>
        <a:p>
          <a:r>
            <a:rPr lang="de-AT" dirty="0"/>
            <a:t>Task C</a:t>
          </a:r>
        </a:p>
      </dgm:t>
    </dgm:pt>
    <dgm:pt modelId="{C1C4316C-2F4B-4551-A4B4-2404C2A4B14C}" type="parTrans" cxnId="{DA97EED0-D150-45E9-9AFB-9BBF78019596}">
      <dgm:prSet/>
      <dgm:spPr/>
      <dgm:t>
        <a:bodyPr/>
        <a:lstStyle/>
        <a:p>
          <a:endParaRPr lang="de-AT"/>
        </a:p>
      </dgm:t>
    </dgm:pt>
    <dgm:pt modelId="{A8DEF0A0-4C33-410D-B2A8-DCE7D2C4B091}" type="sibTrans" cxnId="{DA97EED0-D150-45E9-9AFB-9BBF78019596}">
      <dgm:prSet/>
      <dgm:spPr/>
      <dgm:t>
        <a:bodyPr/>
        <a:lstStyle/>
        <a:p>
          <a:endParaRPr lang="de-AT"/>
        </a:p>
      </dgm:t>
    </dgm:pt>
    <dgm:pt modelId="{B48CFD9D-2CBD-45A4-8573-42B2B131BFFB}">
      <dgm:prSet phldrT="[Text]"/>
      <dgm:spPr/>
      <dgm:t>
        <a:bodyPr/>
        <a:lstStyle/>
        <a:p>
          <a:r>
            <a:rPr lang="de-AT" dirty="0"/>
            <a:t>Task B</a:t>
          </a:r>
        </a:p>
      </dgm:t>
    </dgm:pt>
    <dgm:pt modelId="{22960F57-E7E5-4390-84B1-E0C58F176305}" type="parTrans" cxnId="{8CEA354B-93AF-4EAF-B225-534380E2F12C}">
      <dgm:prSet/>
      <dgm:spPr/>
      <dgm:t>
        <a:bodyPr/>
        <a:lstStyle/>
        <a:p>
          <a:endParaRPr lang="de-AT"/>
        </a:p>
      </dgm:t>
    </dgm:pt>
    <dgm:pt modelId="{E1B48F02-F0E9-4D3B-AF83-0BF5DB7A07D8}" type="sibTrans" cxnId="{8CEA354B-93AF-4EAF-B225-534380E2F12C}">
      <dgm:prSet/>
      <dgm:spPr/>
      <dgm:t>
        <a:bodyPr/>
        <a:lstStyle/>
        <a:p>
          <a:endParaRPr lang="de-AT"/>
        </a:p>
      </dgm:t>
    </dgm:pt>
    <dgm:pt modelId="{F8EC7068-CFA0-4FC8-A467-4F512F5E18D2}">
      <dgm:prSet phldrT="[Text]"/>
      <dgm:spPr/>
      <dgm:t>
        <a:bodyPr/>
        <a:lstStyle/>
        <a:p>
          <a:r>
            <a:rPr lang="de-AT" dirty="0"/>
            <a:t>Task A</a:t>
          </a:r>
        </a:p>
        <a:p>
          <a:r>
            <a:rPr lang="de-AT" dirty="0"/>
            <a:t>(</a:t>
          </a:r>
          <a:r>
            <a:rPr lang="de-AT" dirty="0" err="1"/>
            <a:t>done</a:t>
          </a:r>
          <a:r>
            <a:rPr lang="de-AT" dirty="0"/>
            <a:t>)</a:t>
          </a:r>
        </a:p>
      </dgm:t>
    </dgm:pt>
    <dgm:pt modelId="{47CFB1C8-289C-4F50-8657-4814DF9632A9}" type="parTrans" cxnId="{58C6834A-AB9A-49CF-8268-8C26C63A5BD3}">
      <dgm:prSet/>
      <dgm:spPr/>
      <dgm:t>
        <a:bodyPr/>
        <a:lstStyle/>
        <a:p>
          <a:endParaRPr lang="de-AT"/>
        </a:p>
      </dgm:t>
    </dgm:pt>
    <dgm:pt modelId="{3061059F-B438-42C6-855C-B46B29389DF9}" type="sibTrans" cxnId="{58C6834A-AB9A-49CF-8268-8C26C63A5BD3}">
      <dgm:prSet/>
      <dgm:spPr/>
      <dgm:t>
        <a:bodyPr/>
        <a:lstStyle/>
        <a:p>
          <a:endParaRPr lang="de-AT"/>
        </a:p>
      </dgm:t>
    </dgm:pt>
    <dgm:pt modelId="{856815AB-6C07-40A1-9CB5-4B3C884EF582}">
      <dgm:prSet phldrT="[Text]"/>
      <dgm:spPr/>
      <dgm:t>
        <a:bodyPr/>
        <a:lstStyle/>
        <a:p>
          <a:r>
            <a:rPr lang="de-AT" dirty="0"/>
            <a:t>Task B</a:t>
          </a:r>
        </a:p>
        <a:p>
          <a:r>
            <a:rPr lang="de-AT" dirty="0"/>
            <a:t>(</a:t>
          </a:r>
          <a:r>
            <a:rPr lang="de-AT" dirty="0" err="1"/>
            <a:t>error</a:t>
          </a:r>
          <a:r>
            <a:rPr lang="de-AT" dirty="0"/>
            <a:t>)</a:t>
          </a:r>
        </a:p>
      </dgm:t>
    </dgm:pt>
    <dgm:pt modelId="{03FE19FA-430C-4B45-9CB7-73966068DBB1}" type="parTrans" cxnId="{E206E2BE-05F7-4D6B-A51E-3828754BCB21}">
      <dgm:prSet/>
      <dgm:spPr/>
      <dgm:t>
        <a:bodyPr/>
        <a:lstStyle/>
        <a:p>
          <a:endParaRPr lang="de-AT"/>
        </a:p>
      </dgm:t>
    </dgm:pt>
    <dgm:pt modelId="{18B56B7D-D9BD-4921-A411-91107729CBA9}" type="sibTrans" cxnId="{E206E2BE-05F7-4D6B-A51E-3828754BCB21}">
      <dgm:prSet/>
      <dgm:spPr/>
      <dgm:t>
        <a:bodyPr/>
        <a:lstStyle/>
        <a:p>
          <a:endParaRPr lang="de-AT"/>
        </a:p>
      </dgm:t>
    </dgm:pt>
    <dgm:pt modelId="{C66206FF-4C6E-4016-BE4E-ED829DD2F5B2}">
      <dgm:prSet phldrT="[Text]"/>
      <dgm:spPr/>
      <dgm:t>
        <a:bodyPr/>
        <a:lstStyle/>
        <a:p>
          <a:r>
            <a:rPr lang="de-AT" dirty="0"/>
            <a:t>Task C</a:t>
          </a:r>
        </a:p>
      </dgm:t>
    </dgm:pt>
    <dgm:pt modelId="{F544920F-E486-43F9-B3EF-D71FC443A3E6}" type="parTrans" cxnId="{F40942F5-CC98-4CFE-926E-980AFE319D53}">
      <dgm:prSet/>
      <dgm:spPr/>
      <dgm:t>
        <a:bodyPr/>
        <a:lstStyle/>
        <a:p>
          <a:endParaRPr lang="de-AT"/>
        </a:p>
      </dgm:t>
    </dgm:pt>
    <dgm:pt modelId="{571E900D-B4D4-40FC-A97C-A5DE3054EA57}" type="sibTrans" cxnId="{F40942F5-CC98-4CFE-926E-980AFE319D53}">
      <dgm:prSet/>
      <dgm:spPr/>
      <dgm:t>
        <a:bodyPr/>
        <a:lstStyle/>
        <a:p>
          <a:endParaRPr lang="de-AT"/>
        </a:p>
      </dgm:t>
    </dgm:pt>
    <dgm:pt modelId="{F34FD56E-2152-4DFF-ABB0-277C92AE85D7}">
      <dgm:prSet phldrT="[Text]"/>
      <dgm:spPr/>
      <dgm:t>
        <a:bodyPr/>
        <a:lstStyle/>
        <a:p>
          <a:r>
            <a:rPr lang="de-AT" dirty="0"/>
            <a:t>End (</a:t>
          </a:r>
          <a:r>
            <a:rPr lang="de-AT" dirty="0" err="1"/>
            <a:t>error</a:t>
          </a:r>
          <a:r>
            <a:rPr lang="de-AT" dirty="0"/>
            <a:t>)</a:t>
          </a:r>
        </a:p>
      </dgm:t>
    </dgm:pt>
    <dgm:pt modelId="{4E132386-DAA7-4043-9E5A-CC4C5A9271E5}" type="parTrans" cxnId="{EDBA4514-E535-4BD9-A30B-AB6EF465C26D}">
      <dgm:prSet/>
      <dgm:spPr/>
      <dgm:t>
        <a:bodyPr/>
        <a:lstStyle/>
        <a:p>
          <a:endParaRPr lang="de-AT"/>
        </a:p>
      </dgm:t>
    </dgm:pt>
    <dgm:pt modelId="{7016FFEC-A3A3-40C4-AE66-EE7573069AEC}" type="sibTrans" cxnId="{EDBA4514-E535-4BD9-A30B-AB6EF465C26D}">
      <dgm:prSet/>
      <dgm:spPr/>
      <dgm:t>
        <a:bodyPr/>
        <a:lstStyle/>
        <a:p>
          <a:endParaRPr lang="de-AT"/>
        </a:p>
      </dgm:t>
    </dgm:pt>
    <dgm:pt modelId="{E22272F1-B25F-40A9-8654-D498E0D49732}" type="pres">
      <dgm:prSet presAssocID="{B0A618C3-5217-481A-8D8F-8B9C7BA83A72}" presName="Name0" presStyleCnt="0">
        <dgm:presLayoutVars>
          <dgm:dir/>
          <dgm:resizeHandles val="exact"/>
        </dgm:presLayoutVars>
      </dgm:prSet>
      <dgm:spPr/>
    </dgm:pt>
    <dgm:pt modelId="{405D742A-3E99-4403-90F4-B9FF58743905}" type="pres">
      <dgm:prSet presAssocID="{A118C7C4-10DA-4BB8-8B8B-C4311BA4E3F8}" presName="node" presStyleLbl="node1" presStyleIdx="0" presStyleCnt="7">
        <dgm:presLayoutVars>
          <dgm:bulletEnabled val="1"/>
        </dgm:presLayoutVars>
      </dgm:prSet>
      <dgm:spPr/>
    </dgm:pt>
    <dgm:pt modelId="{DA5A0484-D6D1-4E10-A822-BE8C9127C43E}" type="pres">
      <dgm:prSet presAssocID="{24200738-9B75-4395-BB4D-1A95330E7354}" presName="sibTrans" presStyleLbl="sibTrans2D1" presStyleIdx="0" presStyleCnt="6"/>
      <dgm:spPr/>
    </dgm:pt>
    <dgm:pt modelId="{55E84398-E0EC-400A-AE80-F0DAFFC25B0D}" type="pres">
      <dgm:prSet presAssocID="{24200738-9B75-4395-BB4D-1A95330E7354}" presName="connectorText" presStyleLbl="sibTrans2D1" presStyleIdx="0" presStyleCnt="6"/>
      <dgm:spPr/>
    </dgm:pt>
    <dgm:pt modelId="{4E873B5B-0141-46B7-90FC-EC7E0BCC18E3}" type="pres">
      <dgm:prSet presAssocID="{3A55AA3D-C165-47EA-A713-0D7A9DE3A132}" presName="node" presStyleLbl="node1" presStyleIdx="1" presStyleCnt="7">
        <dgm:presLayoutVars>
          <dgm:bulletEnabled val="1"/>
        </dgm:presLayoutVars>
      </dgm:prSet>
      <dgm:spPr/>
    </dgm:pt>
    <dgm:pt modelId="{7BC21BF9-0FF7-454B-A5DA-C8652B6264EE}" type="pres">
      <dgm:prSet presAssocID="{A8DEF0A0-4C33-410D-B2A8-DCE7D2C4B091}" presName="sibTrans" presStyleLbl="sibTrans2D1" presStyleIdx="1" presStyleCnt="6"/>
      <dgm:spPr/>
    </dgm:pt>
    <dgm:pt modelId="{85E7101E-12D1-4D11-9CDC-D020944B516B}" type="pres">
      <dgm:prSet presAssocID="{A8DEF0A0-4C33-410D-B2A8-DCE7D2C4B091}" presName="connectorText" presStyleLbl="sibTrans2D1" presStyleIdx="1" presStyleCnt="6"/>
      <dgm:spPr/>
    </dgm:pt>
    <dgm:pt modelId="{0D11F097-A9EA-4D6A-8A28-412A072D8BCE}" type="pres">
      <dgm:prSet presAssocID="{B48CFD9D-2CBD-45A4-8573-42B2B131BFFB}" presName="node" presStyleLbl="node1" presStyleIdx="2" presStyleCnt="7">
        <dgm:presLayoutVars>
          <dgm:bulletEnabled val="1"/>
        </dgm:presLayoutVars>
      </dgm:prSet>
      <dgm:spPr/>
    </dgm:pt>
    <dgm:pt modelId="{BAD39158-5CE9-4B7E-851C-45679005513E}" type="pres">
      <dgm:prSet presAssocID="{E1B48F02-F0E9-4D3B-AF83-0BF5DB7A07D8}" presName="sibTrans" presStyleLbl="sibTrans2D1" presStyleIdx="2" presStyleCnt="6"/>
      <dgm:spPr/>
    </dgm:pt>
    <dgm:pt modelId="{B978A2E6-0D65-4907-A0B2-A820BDF64B99}" type="pres">
      <dgm:prSet presAssocID="{E1B48F02-F0E9-4D3B-AF83-0BF5DB7A07D8}" presName="connectorText" presStyleLbl="sibTrans2D1" presStyleIdx="2" presStyleCnt="6"/>
      <dgm:spPr/>
    </dgm:pt>
    <dgm:pt modelId="{29A11916-AF3C-4FA5-8907-4D183C792A22}" type="pres">
      <dgm:prSet presAssocID="{F8EC7068-CFA0-4FC8-A467-4F512F5E18D2}" presName="node" presStyleLbl="node1" presStyleIdx="3" presStyleCnt="7">
        <dgm:presLayoutVars>
          <dgm:bulletEnabled val="1"/>
        </dgm:presLayoutVars>
      </dgm:prSet>
      <dgm:spPr/>
    </dgm:pt>
    <dgm:pt modelId="{C8551700-32CA-4124-8D4C-19AFED4C36CB}" type="pres">
      <dgm:prSet presAssocID="{3061059F-B438-42C6-855C-B46B29389DF9}" presName="sibTrans" presStyleLbl="sibTrans2D1" presStyleIdx="3" presStyleCnt="6"/>
      <dgm:spPr/>
    </dgm:pt>
    <dgm:pt modelId="{32457628-828E-4781-8DCB-9792ED99F7D3}" type="pres">
      <dgm:prSet presAssocID="{3061059F-B438-42C6-855C-B46B29389DF9}" presName="connectorText" presStyleLbl="sibTrans2D1" presStyleIdx="3" presStyleCnt="6"/>
      <dgm:spPr/>
    </dgm:pt>
    <dgm:pt modelId="{3C6A9218-09C5-4F3D-AF80-195F06F230F0}" type="pres">
      <dgm:prSet presAssocID="{856815AB-6C07-40A1-9CB5-4B3C884EF582}" presName="node" presStyleLbl="node1" presStyleIdx="4" presStyleCnt="7">
        <dgm:presLayoutVars>
          <dgm:bulletEnabled val="1"/>
        </dgm:presLayoutVars>
      </dgm:prSet>
      <dgm:spPr/>
    </dgm:pt>
    <dgm:pt modelId="{1F77D840-EAE6-452E-BE8D-3B2558697768}" type="pres">
      <dgm:prSet presAssocID="{18B56B7D-D9BD-4921-A411-91107729CBA9}" presName="sibTrans" presStyleLbl="sibTrans2D1" presStyleIdx="4" presStyleCnt="6"/>
      <dgm:spPr/>
    </dgm:pt>
    <dgm:pt modelId="{0E549245-3240-4E05-AA69-B51D376EF917}" type="pres">
      <dgm:prSet presAssocID="{18B56B7D-D9BD-4921-A411-91107729CBA9}" presName="connectorText" presStyleLbl="sibTrans2D1" presStyleIdx="4" presStyleCnt="6"/>
      <dgm:spPr/>
    </dgm:pt>
    <dgm:pt modelId="{0AD63263-0EF9-4685-8CCE-EC597B5A5F86}" type="pres">
      <dgm:prSet presAssocID="{C66206FF-4C6E-4016-BE4E-ED829DD2F5B2}" presName="node" presStyleLbl="node1" presStyleIdx="5" presStyleCnt="7">
        <dgm:presLayoutVars>
          <dgm:bulletEnabled val="1"/>
        </dgm:presLayoutVars>
      </dgm:prSet>
      <dgm:spPr/>
    </dgm:pt>
    <dgm:pt modelId="{65508DC3-3365-4A5E-820C-188208C24DAC}" type="pres">
      <dgm:prSet presAssocID="{571E900D-B4D4-40FC-A97C-A5DE3054EA57}" presName="sibTrans" presStyleLbl="sibTrans2D1" presStyleIdx="5" presStyleCnt="6"/>
      <dgm:spPr/>
    </dgm:pt>
    <dgm:pt modelId="{6DFF6C93-3F01-4C54-A349-CCDD55B42C80}" type="pres">
      <dgm:prSet presAssocID="{571E900D-B4D4-40FC-A97C-A5DE3054EA57}" presName="connectorText" presStyleLbl="sibTrans2D1" presStyleIdx="5" presStyleCnt="6"/>
      <dgm:spPr/>
    </dgm:pt>
    <dgm:pt modelId="{6E7DE8B9-2CB6-4983-BBD7-AE61A373C893}" type="pres">
      <dgm:prSet presAssocID="{F34FD56E-2152-4DFF-ABB0-277C92AE85D7}" presName="node" presStyleLbl="node1" presStyleIdx="6" presStyleCnt="7">
        <dgm:presLayoutVars>
          <dgm:bulletEnabled val="1"/>
        </dgm:presLayoutVars>
      </dgm:prSet>
      <dgm:spPr/>
    </dgm:pt>
  </dgm:ptLst>
  <dgm:cxnLst>
    <dgm:cxn modelId="{93341108-3B9D-4916-8EFB-DE650AA2D80B}" type="presOf" srcId="{E1B48F02-F0E9-4D3B-AF83-0BF5DB7A07D8}" destId="{B978A2E6-0D65-4907-A0B2-A820BDF64B99}" srcOrd="1" destOrd="0" presId="urn:microsoft.com/office/officeart/2005/8/layout/process1"/>
    <dgm:cxn modelId="{EDBA4514-E535-4BD9-A30B-AB6EF465C26D}" srcId="{B0A618C3-5217-481A-8D8F-8B9C7BA83A72}" destId="{F34FD56E-2152-4DFF-ABB0-277C92AE85D7}" srcOrd="6" destOrd="0" parTransId="{4E132386-DAA7-4043-9E5A-CC4C5A9271E5}" sibTransId="{7016FFEC-A3A3-40C4-AE66-EE7573069AEC}"/>
    <dgm:cxn modelId="{0B58D715-C911-46A1-8D30-E70B0EA33FF6}" type="presOf" srcId="{C66206FF-4C6E-4016-BE4E-ED829DD2F5B2}" destId="{0AD63263-0EF9-4685-8CCE-EC597B5A5F86}" srcOrd="0" destOrd="0" presId="urn:microsoft.com/office/officeart/2005/8/layout/process1"/>
    <dgm:cxn modelId="{080FFA17-8285-4FB0-AB5B-8108F68DED77}" type="presOf" srcId="{24200738-9B75-4395-BB4D-1A95330E7354}" destId="{55E84398-E0EC-400A-AE80-F0DAFFC25B0D}" srcOrd="1" destOrd="0" presId="urn:microsoft.com/office/officeart/2005/8/layout/process1"/>
    <dgm:cxn modelId="{61ADA119-5CC8-4E0C-84F8-56C5460150A4}" type="presOf" srcId="{F8EC7068-CFA0-4FC8-A467-4F512F5E18D2}" destId="{29A11916-AF3C-4FA5-8907-4D183C792A22}" srcOrd="0" destOrd="0" presId="urn:microsoft.com/office/officeart/2005/8/layout/process1"/>
    <dgm:cxn modelId="{F7BB6A1C-5602-486E-B47A-AC129EE53CBE}" type="presOf" srcId="{B48CFD9D-2CBD-45A4-8573-42B2B131BFFB}" destId="{0D11F097-A9EA-4D6A-8A28-412A072D8BCE}" srcOrd="0" destOrd="0" presId="urn:microsoft.com/office/officeart/2005/8/layout/process1"/>
    <dgm:cxn modelId="{0BB53E2D-CAA0-4476-8EB8-FF52B739D0F2}" type="presOf" srcId="{3A55AA3D-C165-47EA-A713-0D7A9DE3A132}" destId="{4E873B5B-0141-46B7-90FC-EC7E0BCC18E3}" srcOrd="0" destOrd="0" presId="urn:microsoft.com/office/officeart/2005/8/layout/process1"/>
    <dgm:cxn modelId="{6131452F-A56E-41F2-B26F-A323845A4901}" srcId="{B0A618C3-5217-481A-8D8F-8B9C7BA83A72}" destId="{A118C7C4-10DA-4BB8-8B8B-C4311BA4E3F8}" srcOrd="0" destOrd="0" parTransId="{D604C3B8-F72F-4FF4-AA11-99FFB5504C56}" sibTransId="{24200738-9B75-4395-BB4D-1A95330E7354}"/>
    <dgm:cxn modelId="{62358B3B-4D28-414B-8D9F-33A879A69391}" type="presOf" srcId="{18B56B7D-D9BD-4921-A411-91107729CBA9}" destId="{0E549245-3240-4E05-AA69-B51D376EF917}" srcOrd="1" destOrd="0" presId="urn:microsoft.com/office/officeart/2005/8/layout/process1"/>
    <dgm:cxn modelId="{B10A685D-41D4-48B7-96E9-E348136F16BF}" type="presOf" srcId="{F34FD56E-2152-4DFF-ABB0-277C92AE85D7}" destId="{6E7DE8B9-2CB6-4983-BBD7-AE61A373C893}" srcOrd="0" destOrd="0" presId="urn:microsoft.com/office/officeart/2005/8/layout/process1"/>
    <dgm:cxn modelId="{5F3C5D46-3AF4-4C70-9B9D-3B794163C9EC}" type="presOf" srcId="{B0A618C3-5217-481A-8D8F-8B9C7BA83A72}" destId="{E22272F1-B25F-40A9-8654-D498E0D49732}" srcOrd="0" destOrd="0" presId="urn:microsoft.com/office/officeart/2005/8/layout/process1"/>
    <dgm:cxn modelId="{58C6834A-AB9A-49CF-8268-8C26C63A5BD3}" srcId="{B0A618C3-5217-481A-8D8F-8B9C7BA83A72}" destId="{F8EC7068-CFA0-4FC8-A467-4F512F5E18D2}" srcOrd="3" destOrd="0" parTransId="{47CFB1C8-289C-4F50-8657-4814DF9632A9}" sibTransId="{3061059F-B438-42C6-855C-B46B29389DF9}"/>
    <dgm:cxn modelId="{8CEA354B-93AF-4EAF-B225-534380E2F12C}" srcId="{B0A618C3-5217-481A-8D8F-8B9C7BA83A72}" destId="{B48CFD9D-2CBD-45A4-8573-42B2B131BFFB}" srcOrd="2" destOrd="0" parTransId="{22960F57-E7E5-4390-84B1-E0C58F176305}" sibTransId="{E1B48F02-F0E9-4D3B-AF83-0BF5DB7A07D8}"/>
    <dgm:cxn modelId="{2C6EBF76-4F62-4547-AA49-2380028A860A}" type="presOf" srcId="{A118C7C4-10DA-4BB8-8B8B-C4311BA4E3F8}" destId="{405D742A-3E99-4403-90F4-B9FF58743905}" srcOrd="0" destOrd="0" presId="urn:microsoft.com/office/officeart/2005/8/layout/process1"/>
    <dgm:cxn modelId="{B058767A-CC77-468D-AD56-EA6A5DA25583}" type="presOf" srcId="{3061059F-B438-42C6-855C-B46B29389DF9}" destId="{C8551700-32CA-4124-8D4C-19AFED4C36CB}" srcOrd="0" destOrd="0" presId="urn:microsoft.com/office/officeart/2005/8/layout/process1"/>
    <dgm:cxn modelId="{332C6D97-5BAD-46F9-9F86-227125FF0588}" type="presOf" srcId="{571E900D-B4D4-40FC-A97C-A5DE3054EA57}" destId="{65508DC3-3365-4A5E-820C-188208C24DAC}" srcOrd="0" destOrd="0" presId="urn:microsoft.com/office/officeart/2005/8/layout/process1"/>
    <dgm:cxn modelId="{CBAB0AA4-28A5-4A3C-9F42-FF4C0BD83478}" type="presOf" srcId="{A8DEF0A0-4C33-410D-B2A8-DCE7D2C4B091}" destId="{85E7101E-12D1-4D11-9CDC-D020944B516B}" srcOrd="1" destOrd="0" presId="urn:microsoft.com/office/officeart/2005/8/layout/process1"/>
    <dgm:cxn modelId="{C89D30A9-2A59-419B-AB6B-D9812285F379}" type="presOf" srcId="{24200738-9B75-4395-BB4D-1A95330E7354}" destId="{DA5A0484-D6D1-4E10-A822-BE8C9127C43E}" srcOrd="0" destOrd="0" presId="urn:microsoft.com/office/officeart/2005/8/layout/process1"/>
    <dgm:cxn modelId="{A6C9DBA9-08BD-4050-BC45-CADD0A39E27C}" type="presOf" srcId="{571E900D-B4D4-40FC-A97C-A5DE3054EA57}" destId="{6DFF6C93-3F01-4C54-A349-CCDD55B42C80}" srcOrd="1" destOrd="0" presId="urn:microsoft.com/office/officeart/2005/8/layout/process1"/>
    <dgm:cxn modelId="{D26C8DB7-7F56-4867-8FF9-F98EF16E8C8E}" type="presOf" srcId="{A8DEF0A0-4C33-410D-B2A8-DCE7D2C4B091}" destId="{7BC21BF9-0FF7-454B-A5DA-C8652B6264EE}" srcOrd="0" destOrd="0" presId="urn:microsoft.com/office/officeart/2005/8/layout/process1"/>
    <dgm:cxn modelId="{E206E2BE-05F7-4D6B-A51E-3828754BCB21}" srcId="{B0A618C3-5217-481A-8D8F-8B9C7BA83A72}" destId="{856815AB-6C07-40A1-9CB5-4B3C884EF582}" srcOrd="4" destOrd="0" parTransId="{03FE19FA-430C-4B45-9CB7-73966068DBB1}" sibTransId="{18B56B7D-D9BD-4921-A411-91107729CBA9}"/>
    <dgm:cxn modelId="{DA97EED0-D150-45E9-9AFB-9BBF78019596}" srcId="{B0A618C3-5217-481A-8D8F-8B9C7BA83A72}" destId="{3A55AA3D-C165-47EA-A713-0D7A9DE3A132}" srcOrd="1" destOrd="0" parTransId="{C1C4316C-2F4B-4551-A4B4-2404C2A4B14C}" sibTransId="{A8DEF0A0-4C33-410D-B2A8-DCE7D2C4B091}"/>
    <dgm:cxn modelId="{64C118F4-A4AF-421E-8347-7C48BF20A298}" type="presOf" srcId="{3061059F-B438-42C6-855C-B46B29389DF9}" destId="{32457628-828E-4781-8DCB-9792ED99F7D3}" srcOrd="1" destOrd="0" presId="urn:microsoft.com/office/officeart/2005/8/layout/process1"/>
    <dgm:cxn modelId="{F40942F5-CC98-4CFE-926E-980AFE319D53}" srcId="{B0A618C3-5217-481A-8D8F-8B9C7BA83A72}" destId="{C66206FF-4C6E-4016-BE4E-ED829DD2F5B2}" srcOrd="5" destOrd="0" parTransId="{F544920F-E486-43F9-B3EF-D71FC443A3E6}" sibTransId="{571E900D-B4D4-40FC-A97C-A5DE3054EA57}"/>
    <dgm:cxn modelId="{E77FFDF6-A7F8-4458-8FE0-3C70CCF23492}" type="presOf" srcId="{856815AB-6C07-40A1-9CB5-4B3C884EF582}" destId="{3C6A9218-09C5-4F3D-AF80-195F06F230F0}" srcOrd="0" destOrd="0" presId="urn:microsoft.com/office/officeart/2005/8/layout/process1"/>
    <dgm:cxn modelId="{7D3206FC-1EC2-4ED5-90CC-D86B6A5F6A8B}" type="presOf" srcId="{E1B48F02-F0E9-4D3B-AF83-0BF5DB7A07D8}" destId="{BAD39158-5CE9-4B7E-851C-45679005513E}" srcOrd="0" destOrd="0" presId="urn:microsoft.com/office/officeart/2005/8/layout/process1"/>
    <dgm:cxn modelId="{E80999FD-380D-4E9B-B4E8-10FD522F5D3A}" type="presOf" srcId="{18B56B7D-D9BD-4921-A411-91107729CBA9}" destId="{1F77D840-EAE6-452E-BE8D-3B2558697768}" srcOrd="0" destOrd="0" presId="urn:microsoft.com/office/officeart/2005/8/layout/process1"/>
    <dgm:cxn modelId="{6DE36B30-5952-43A6-9E78-1C3A5A65A61C}" type="presParOf" srcId="{E22272F1-B25F-40A9-8654-D498E0D49732}" destId="{405D742A-3E99-4403-90F4-B9FF58743905}" srcOrd="0" destOrd="0" presId="urn:microsoft.com/office/officeart/2005/8/layout/process1"/>
    <dgm:cxn modelId="{C9CA9C87-9F5E-44EE-9223-9CDD8B147E5F}" type="presParOf" srcId="{E22272F1-B25F-40A9-8654-D498E0D49732}" destId="{DA5A0484-D6D1-4E10-A822-BE8C9127C43E}" srcOrd="1" destOrd="0" presId="urn:microsoft.com/office/officeart/2005/8/layout/process1"/>
    <dgm:cxn modelId="{7E7A1744-2440-48D4-ADDD-EAFFCF455FFE}" type="presParOf" srcId="{DA5A0484-D6D1-4E10-A822-BE8C9127C43E}" destId="{55E84398-E0EC-400A-AE80-F0DAFFC25B0D}" srcOrd="0" destOrd="0" presId="urn:microsoft.com/office/officeart/2005/8/layout/process1"/>
    <dgm:cxn modelId="{487CF2F6-0F9E-4356-BD1F-2C105E864411}" type="presParOf" srcId="{E22272F1-B25F-40A9-8654-D498E0D49732}" destId="{4E873B5B-0141-46B7-90FC-EC7E0BCC18E3}" srcOrd="2" destOrd="0" presId="urn:microsoft.com/office/officeart/2005/8/layout/process1"/>
    <dgm:cxn modelId="{DA073366-1AB4-43F3-B823-9C0DF22770DD}" type="presParOf" srcId="{E22272F1-B25F-40A9-8654-D498E0D49732}" destId="{7BC21BF9-0FF7-454B-A5DA-C8652B6264EE}" srcOrd="3" destOrd="0" presId="urn:microsoft.com/office/officeart/2005/8/layout/process1"/>
    <dgm:cxn modelId="{80A19CAC-A0B2-43B3-B557-75CA62DB6C97}" type="presParOf" srcId="{7BC21BF9-0FF7-454B-A5DA-C8652B6264EE}" destId="{85E7101E-12D1-4D11-9CDC-D020944B516B}" srcOrd="0" destOrd="0" presId="urn:microsoft.com/office/officeart/2005/8/layout/process1"/>
    <dgm:cxn modelId="{BB360D7A-0B41-4475-AF1A-EADE97EC027B}" type="presParOf" srcId="{E22272F1-B25F-40A9-8654-D498E0D49732}" destId="{0D11F097-A9EA-4D6A-8A28-412A072D8BCE}" srcOrd="4" destOrd="0" presId="urn:microsoft.com/office/officeart/2005/8/layout/process1"/>
    <dgm:cxn modelId="{DC0B5961-BF4D-4001-8E66-710E43B471E9}" type="presParOf" srcId="{E22272F1-B25F-40A9-8654-D498E0D49732}" destId="{BAD39158-5CE9-4B7E-851C-45679005513E}" srcOrd="5" destOrd="0" presId="urn:microsoft.com/office/officeart/2005/8/layout/process1"/>
    <dgm:cxn modelId="{8B9C80BB-D86E-4CA8-8F6B-275D766BFDA1}" type="presParOf" srcId="{BAD39158-5CE9-4B7E-851C-45679005513E}" destId="{B978A2E6-0D65-4907-A0B2-A820BDF64B99}" srcOrd="0" destOrd="0" presId="urn:microsoft.com/office/officeart/2005/8/layout/process1"/>
    <dgm:cxn modelId="{1C4FA839-421F-4584-8402-A60A17111943}" type="presParOf" srcId="{E22272F1-B25F-40A9-8654-D498E0D49732}" destId="{29A11916-AF3C-4FA5-8907-4D183C792A22}" srcOrd="6" destOrd="0" presId="urn:microsoft.com/office/officeart/2005/8/layout/process1"/>
    <dgm:cxn modelId="{974B6975-B945-4D34-8B73-B19956A5D61A}" type="presParOf" srcId="{E22272F1-B25F-40A9-8654-D498E0D49732}" destId="{C8551700-32CA-4124-8D4C-19AFED4C36CB}" srcOrd="7" destOrd="0" presId="urn:microsoft.com/office/officeart/2005/8/layout/process1"/>
    <dgm:cxn modelId="{086CDE9F-8B4A-44F2-B408-71A8CF4D8FF0}" type="presParOf" srcId="{C8551700-32CA-4124-8D4C-19AFED4C36CB}" destId="{32457628-828E-4781-8DCB-9792ED99F7D3}" srcOrd="0" destOrd="0" presId="urn:microsoft.com/office/officeart/2005/8/layout/process1"/>
    <dgm:cxn modelId="{04566B01-AB07-4FD7-B6DF-4899A1BE74AA}" type="presParOf" srcId="{E22272F1-B25F-40A9-8654-D498E0D49732}" destId="{3C6A9218-09C5-4F3D-AF80-195F06F230F0}" srcOrd="8" destOrd="0" presId="urn:microsoft.com/office/officeart/2005/8/layout/process1"/>
    <dgm:cxn modelId="{082B17F1-CBF5-4814-9DCD-0FBFEF56B173}" type="presParOf" srcId="{E22272F1-B25F-40A9-8654-D498E0D49732}" destId="{1F77D840-EAE6-452E-BE8D-3B2558697768}" srcOrd="9" destOrd="0" presId="urn:microsoft.com/office/officeart/2005/8/layout/process1"/>
    <dgm:cxn modelId="{B4B82EFE-C11F-4E99-B7C4-CC35496E8FA0}" type="presParOf" srcId="{1F77D840-EAE6-452E-BE8D-3B2558697768}" destId="{0E549245-3240-4E05-AA69-B51D376EF917}" srcOrd="0" destOrd="0" presId="urn:microsoft.com/office/officeart/2005/8/layout/process1"/>
    <dgm:cxn modelId="{89531D17-D70B-4EFA-A3C0-FDF06A0A1010}" type="presParOf" srcId="{E22272F1-B25F-40A9-8654-D498E0D49732}" destId="{0AD63263-0EF9-4685-8CCE-EC597B5A5F86}" srcOrd="10" destOrd="0" presId="urn:microsoft.com/office/officeart/2005/8/layout/process1"/>
    <dgm:cxn modelId="{483D3207-4A94-4B67-9088-8E641394E924}" type="presParOf" srcId="{E22272F1-B25F-40A9-8654-D498E0D49732}" destId="{65508DC3-3365-4A5E-820C-188208C24DAC}" srcOrd="11" destOrd="0" presId="urn:microsoft.com/office/officeart/2005/8/layout/process1"/>
    <dgm:cxn modelId="{A11B63A2-34E6-49A0-B94B-D5BA55A62C09}" type="presParOf" srcId="{65508DC3-3365-4A5E-820C-188208C24DAC}" destId="{6DFF6C93-3F01-4C54-A349-CCDD55B42C80}" srcOrd="0" destOrd="0" presId="urn:microsoft.com/office/officeart/2005/8/layout/process1"/>
    <dgm:cxn modelId="{01EF4B4C-EB0F-436D-A6F3-3786F5207734}" type="presParOf" srcId="{E22272F1-B25F-40A9-8654-D498E0D49732}" destId="{6E7DE8B9-2CB6-4983-BBD7-AE61A373C893}"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A618C3-5217-481A-8D8F-8B9C7BA83A72}" type="doc">
      <dgm:prSet loTypeId="urn:microsoft.com/office/officeart/2005/8/layout/process1" loCatId="process" qsTypeId="urn:microsoft.com/office/officeart/2005/8/quickstyle/simple1" qsCatId="simple" csTypeId="urn:microsoft.com/office/officeart/2005/8/colors/accent1_2" csCatId="accent1" phldr="1"/>
      <dgm:spPr/>
    </dgm:pt>
    <dgm:pt modelId="{A118C7C4-10DA-4BB8-8B8B-C4311BA4E3F8}">
      <dgm:prSet phldrT="[Text]"/>
      <dgm:spPr/>
      <dgm:t>
        <a:bodyPr/>
        <a:lstStyle/>
        <a:p>
          <a:r>
            <a:rPr lang="de-AT" dirty="0"/>
            <a:t>Start</a:t>
          </a:r>
        </a:p>
      </dgm:t>
    </dgm:pt>
    <dgm:pt modelId="{D604C3B8-F72F-4FF4-AA11-99FFB5504C56}" type="parTrans" cxnId="{6131452F-A56E-41F2-B26F-A323845A4901}">
      <dgm:prSet/>
      <dgm:spPr/>
      <dgm:t>
        <a:bodyPr/>
        <a:lstStyle/>
        <a:p>
          <a:endParaRPr lang="de-AT"/>
        </a:p>
      </dgm:t>
    </dgm:pt>
    <dgm:pt modelId="{24200738-9B75-4395-BB4D-1A95330E7354}" type="sibTrans" cxnId="{6131452F-A56E-41F2-B26F-A323845A4901}">
      <dgm:prSet/>
      <dgm:spPr/>
      <dgm:t>
        <a:bodyPr/>
        <a:lstStyle/>
        <a:p>
          <a:endParaRPr lang="de-AT"/>
        </a:p>
      </dgm:t>
    </dgm:pt>
    <dgm:pt modelId="{3A55AA3D-C165-47EA-A713-0D7A9DE3A132}">
      <dgm:prSet phldrT="[Text]"/>
      <dgm:spPr/>
      <dgm:t>
        <a:bodyPr/>
        <a:lstStyle/>
        <a:p>
          <a:r>
            <a:rPr lang="de-AT" dirty="0"/>
            <a:t>Task C</a:t>
          </a:r>
        </a:p>
      </dgm:t>
    </dgm:pt>
    <dgm:pt modelId="{C1C4316C-2F4B-4551-A4B4-2404C2A4B14C}" type="parTrans" cxnId="{DA97EED0-D150-45E9-9AFB-9BBF78019596}">
      <dgm:prSet/>
      <dgm:spPr/>
      <dgm:t>
        <a:bodyPr/>
        <a:lstStyle/>
        <a:p>
          <a:endParaRPr lang="de-AT"/>
        </a:p>
      </dgm:t>
    </dgm:pt>
    <dgm:pt modelId="{A8DEF0A0-4C33-410D-B2A8-DCE7D2C4B091}" type="sibTrans" cxnId="{DA97EED0-D150-45E9-9AFB-9BBF78019596}">
      <dgm:prSet/>
      <dgm:spPr/>
      <dgm:t>
        <a:bodyPr/>
        <a:lstStyle/>
        <a:p>
          <a:endParaRPr lang="de-AT"/>
        </a:p>
      </dgm:t>
    </dgm:pt>
    <dgm:pt modelId="{B48CFD9D-2CBD-45A4-8573-42B2B131BFFB}">
      <dgm:prSet phldrT="[Text]"/>
      <dgm:spPr/>
      <dgm:t>
        <a:bodyPr/>
        <a:lstStyle/>
        <a:p>
          <a:r>
            <a:rPr lang="de-AT" dirty="0"/>
            <a:t>Task B</a:t>
          </a:r>
        </a:p>
      </dgm:t>
    </dgm:pt>
    <dgm:pt modelId="{22960F57-E7E5-4390-84B1-E0C58F176305}" type="parTrans" cxnId="{8CEA354B-93AF-4EAF-B225-534380E2F12C}">
      <dgm:prSet/>
      <dgm:spPr/>
      <dgm:t>
        <a:bodyPr/>
        <a:lstStyle/>
        <a:p>
          <a:endParaRPr lang="de-AT"/>
        </a:p>
      </dgm:t>
    </dgm:pt>
    <dgm:pt modelId="{E1B48F02-F0E9-4D3B-AF83-0BF5DB7A07D8}" type="sibTrans" cxnId="{8CEA354B-93AF-4EAF-B225-534380E2F12C}">
      <dgm:prSet/>
      <dgm:spPr/>
      <dgm:t>
        <a:bodyPr/>
        <a:lstStyle/>
        <a:p>
          <a:endParaRPr lang="de-AT"/>
        </a:p>
      </dgm:t>
    </dgm:pt>
    <dgm:pt modelId="{C66206FF-4C6E-4016-BE4E-ED829DD2F5B2}">
      <dgm:prSet phldrT="[Text]"/>
      <dgm:spPr/>
      <dgm:t>
        <a:bodyPr/>
        <a:lstStyle/>
        <a:p>
          <a:r>
            <a:rPr lang="de-AT" dirty="0"/>
            <a:t>Task C</a:t>
          </a:r>
        </a:p>
      </dgm:t>
    </dgm:pt>
    <dgm:pt modelId="{F544920F-E486-43F9-B3EF-D71FC443A3E6}" type="parTrans" cxnId="{F40942F5-CC98-4CFE-926E-980AFE319D53}">
      <dgm:prSet/>
      <dgm:spPr/>
      <dgm:t>
        <a:bodyPr/>
        <a:lstStyle/>
        <a:p>
          <a:endParaRPr lang="de-AT"/>
        </a:p>
      </dgm:t>
    </dgm:pt>
    <dgm:pt modelId="{571E900D-B4D4-40FC-A97C-A5DE3054EA57}" type="sibTrans" cxnId="{F40942F5-CC98-4CFE-926E-980AFE319D53}">
      <dgm:prSet/>
      <dgm:spPr/>
      <dgm:t>
        <a:bodyPr/>
        <a:lstStyle/>
        <a:p>
          <a:endParaRPr lang="de-AT"/>
        </a:p>
      </dgm:t>
    </dgm:pt>
    <dgm:pt modelId="{F34FD56E-2152-4DFF-ABB0-277C92AE85D7}">
      <dgm:prSet phldrT="[Text]"/>
      <dgm:spPr/>
      <dgm:t>
        <a:bodyPr/>
        <a:lstStyle/>
        <a:p>
          <a:r>
            <a:rPr lang="de-AT" dirty="0"/>
            <a:t>End</a:t>
          </a:r>
        </a:p>
      </dgm:t>
    </dgm:pt>
    <dgm:pt modelId="{4E132386-DAA7-4043-9E5A-CC4C5A9271E5}" type="parTrans" cxnId="{EDBA4514-E535-4BD9-A30B-AB6EF465C26D}">
      <dgm:prSet/>
      <dgm:spPr/>
      <dgm:t>
        <a:bodyPr/>
        <a:lstStyle/>
        <a:p>
          <a:endParaRPr lang="de-AT"/>
        </a:p>
      </dgm:t>
    </dgm:pt>
    <dgm:pt modelId="{7016FFEC-A3A3-40C4-AE66-EE7573069AEC}" type="sibTrans" cxnId="{EDBA4514-E535-4BD9-A30B-AB6EF465C26D}">
      <dgm:prSet/>
      <dgm:spPr/>
      <dgm:t>
        <a:bodyPr/>
        <a:lstStyle/>
        <a:p>
          <a:endParaRPr lang="de-AT"/>
        </a:p>
      </dgm:t>
    </dgm:pt>
    <dgm:pt modelId="{E22272F1-B25F-40A9-8654-D498E0D49732}" type="pres">
      <dgm:prSet presAssocID="{B0A618C3-5217-481A-8D8F-8B9C7BA83A72}" presName="Name0" presStyleCnt="0">
        <dgm:presLayoutVars>
          <dgm:dir/>
          <dgm:resizeHandles val="exact"/>
        </dgm:presLayoutVars>
      </dgm:prSet>
      <dgm:spPr/>
    </dgm:pt>
    <dgm:pt modelId="{405D742A-3E99-4403-90F4-B9FF58743905}" type="pres">
      <dgm:prSet presAssocID="{A118C7C4-10DA-4BB8-8B8B-C4311BA4E3F8}" presName="node" presStyleLbl="node1" presStyleIdx="0" presStyleCnt="5">
        <dgm:presLayoutVars>
          <dgm:bulletEnabled val="1"/>
        </dgm:presLayoutVars>
      </dgm:prSet>
      <dgm:spPr/>
    </dgm:pt>
    <dgm:pt modelId="{DA5A0484-D6D1-4E10-A822-BE8C9127C43E}" type="pres">
      <dgm:prSet presAssocID="{24200738-9B75-4395-BB4D-1A95330E7354}" presName="sibTrans" presStyleLbl="sibTrans2D1" presStyleIdx="0" presStyleCnt="4"/>
      <dgm:spPr/>
    </dgm:pt>
    <dgm:pt modelId="{55E84398-E0EC-400A-AE80-F0DAFFC25B0D}" type="pres">
      <dgm:prSet presAssocID="{24200738-9B75-4395-BB4D-1A95330E7354}" presName="connectorText" presStyleLbl="sibTrans2D1" presStyleIdx="0" presStyleCnt="4"/>
      <dgm:spPr/>
    </dgm:pt>
    <dgm:pt modelId="{4E873B5B-0141-46B7-90FC-EC7E0BCC18E3}" type="pres">
      <dgm:prSet presAssocID="{3A55AA3D-C165-47EA-A713-0D7A9DE3A132}" presName="node" presStyleLbl="node1" presStyleIdx="1" presStyleCnt="5">
        <dgm:presLayoutVars>
          <dgm:bulletEnabled val="1"/>
        </dgm:presLayoutVars>
      </dgm:prSet>
      <dgm:spPr/>
    </dgm:pt>
    <dgm:pt modelId="{7BC21BF9-0FF7-454B-A5DA-C8652B6264EE}" type="pres">
      <dgm:prSet presAssocID="{A8DEF0A0-4C33-410D-B2A8-DCE7D2C4B091}" presName="sibTrans" presStyleLbl="sibTrans2D1" presStyleIdx="1" presStyleCnt="4"/>
      <dgm:spPr/>
    </dgm:pt>
    <dgm:pt modelId="{85E7101E-12D1-4D11-9CDC-D020944B516B}" type="pres">
      <dgm:prSet presAssocID="{A8DEF0A0-4C33-410D-B2A8-DCE7D2C4B091}" presName="connectorText" presStyleLbl="sibTrans2D1" presStyleIdx="1" presStyleCnt="4"/>
      <dgm:spPr/>
    </dgm:pt>
    <dgm:pt modelId="{0D11F097-A9EA-4D6A-8A28-412A072D8BCE}" type="pres">
      <dgm:prSet presAssocID="{B48CFD9D-2CBD-45A4-8573-42B2B131BFFB}" presName="node" presStyleLbl="node1" presStyleIdx="2" presStyleCnt="5">
        <dgm:presLayoutVars>
          <dgm:bulletEnabled val="1"/>
        </dgm:presLayoutVars>
      </dgm:prSet>
      <dgm:spPr/>
    </dgm:pt>
    <dgm:pt modelId="{BAD39158-5CE9-4B7E-851C-45679005513E}" type="pres">
      <dgm:prSet presAssocID="{E1B48F02-F0E9-4D3B-AF83-0BF5DB7A07D8}" presName="sibTrans" presStyleLbl="sibTrans2D1" presStyleIdx="2" presStyleCnt="4"/>
      <dgm:spPr/>
    </dgm:pt>
    <dgm:pt modelId="{B978A2E6-0D65-4907-A0B2-A820BDF64B99}" type="pres">
      <dgm:prSet presAssocID="{E1B48F02-F0E9-4D3B-AF83-0BF5DB7A07D8}" presName="connectorText" presStyleLbl="sibTrans2D1" presStyleIdx="2" presStyleCnt="4"/>
      <dgm:spPr/>
    </dgm:pt>
    <dgm:pt modelId="{0AD63263-0EF9-4685-8CCE-EC597B5A5F86}" type="pres">
      <dgm:prSet presAssocID="{C66206FF-4C6E-4016-BE4E-ED829DD2F5B2}" presName="node" presStyleLbl="node1" presStyleIdx="3" presStyleCnt="5">
        <dgm:presLayoutVars>
          <dgm:bulletEnabled val="1"/>
        </dgm:presLayoutVars>
      </dgm:prSet>
      <dgm:spPr/>
    </dgm:pt>
    <dgm:pt modelId="{65508DC3-3365-4A5E-820C-188208C24DAC}" type="pres">
      <dgm:prSet presAssocID="{571E900D-B4D4-40FC-A97C-A5DE3054EA57}" presName="sibTrans" presStyleLbl="sibTrans2D1" presStyleIdx="3" presStyleCnt="4"/>
      <dgm:spPr/>
    </dgm:pt>
    <dgm:pt modelId="{6DFF6C93-3F01-4C54-A349-CCDD55B42C80}" type="pres">
      <dgm:prSet presAssocID="{571E900D-B4D4-40FC-A97C-A5DE3054EA57}" presName="connectorText" presStyleLbl="sibTrans2D1" presStyleIdx="3" presStyleCnt="4"/>
      <dgm:spPr/>
    </dgm:pt>
    <dgm:pt modelId="{6E7DE8B9-2CB6-4983-BBD7-AE61A373C893}" type="pres">
      <dgm:prSet presAssocID="{F34FD56E-2152-4DFF-ABB0-277C92AE85D7}" presName="node" presStyleLbl="node1" presStyleIdx="4" presStyleCnt="5">
        <dgm:presLayoutVars>
          <dgm:bulletEnabled val="1"/>
        </dgm:presLayoutVars>
      </dgm:prSet>
      <dgm:spPr/>
    </dgm:pt>
  </dgm:ptLst>
  <dgm:cxnLst>
    <dgm:cxn modelId="{93341108-3B9D-4916-8EFB-DE650AA2D80B}" type="presOf" srcId="{E1B48F02-F0E9-4D3B-AF83-0BF5DB7A07D8}" destId="{B978A2E6-0D65-4907-A0B2-A820BDF64B99}" srcOrd="1" destOrd="0" presId="urn:microsoft.com/office/officeart/2005/8/layout/process1"/>
    <dgm:cxn modelId="{EDBA4514-E535-4BD9-A30B-AB6EF465C26D}" srcId="{B0A618C3-5217-481A-8D8F-8B9C7BA83A72}" destId="{F34FD56E-2152-4DFF-ABB0-277C92AE85D7}" srcOrd="4" destOrd="0" parTransId="{4E132386-DAA7-4043-9E5A-CC4C5A9271E5}" sibTransId="{7016FFEC-A3A3-40C4-AE66-EE7573069AEC}"/>
    <dgm:cxn modelId="{0B58D715-C911-46A1-8D30-E70B0EA33FF6}" type="presOf" srcId="{C66206FF-4C6E-4016-BE4E-ED829DD2F5B2}" destId="{0AD63263-0EF9-4685-8CCE-EC597B5A5F86}" srcOrd="0" destOrd="0" presId="urn:microsoft.com/office/officeart/2005/8/layout/process1"/>
    <dgm:cxn modelId="{080FFA17-8285-4FB0-AB5B-8108F68DED77}" type="presOf" srcId="{24200738-9B75-4395-BB4D-1A95330E7354}" destId="{55E84398-E0EC-400A-AE80-F0DAFFC25B0D}" srcOrd="1" destOrd="0" presId="urn:microsoft.com/office/officeart/2005/8/layout/process1"/>
    <dgm:cxn modelId="{F7BB6A1C-5602-486E-B47A-AC129EE53CBE}" type="presOf" srcId="{B48CFD9D-2CBD-45A4-8573-42B2B131BFFB}" destId="{0D11F097-A9EA-4D6A-8A28-412A072D8BCE}" srcOrd="0" destOrd="0" presId="urn:microsoft.com/office/officeart/2005/8/layout/process1"/>
    <dgm:cxn modelId="{0BB53E2D-CAA0-4476-8EB8-FF52B739D0F2}" type="presOf" srcId="{3A55AA3D-C165-47EA-A713-0D7A9DE3A132}" destId="{4E873B5B-0141-46B7-90FC-EC7E0BCC18E3}" srcOrd="0" destOrd="0" presId="urn:microsoft.com/office/officeart/2005/8/layout/process1"/>
    <dgm:cxn modelId="{6131452F-A56E-41F2-B26F-A323845A4901}" srcId="{B0A618C3-5217-481A-8D8F-8B9C7BA83A72}" destId="{A118C7C4-10DA-4BB8-8B8B-C4311BA4E3F8}" srcOrd="0" destOrd="0" parTransId="{D604C3B8-F72F-4FF4-AA11-99FFB5504C56}" sibTransId="{24200738-9B75-4395-BB4D-1A95330E7354}"/>
    <dgm:cxn modelId="{B10A685D-41D4-48B7-96E9-E348136F16BF}" type="presOf" srcId="{F34FD56E-2152-4DFF-ABB0-277C92AE85D7}" destId="{6E7DE8B9-2CB6-4983-BBD7-AE61A373C893}" srcOrd="0" destOrd="0" presId="urn:microsoft.com/office/officeart/2005/8/layout/process1"/>
    <dgm:cxn modelId="{5F3C5D46-3AF4-4C70-9B9D-3B794163C9EC}" type="presOf" srcId="{B0A618C3-5217-481A-8D8F-8B9C7BA83A72}" destId="{E22272F1-B25F-40A9-8654-D498E0D49732}" srcOrd="0" destOrd="0" presId="urn:microsoft.com/office/officeart/2005/8/layout/process1"/>
    <dgm:cxn modelId="{8CEA354B-93AF-4EAF-B225-534380E2F12C}" srcId="{B0A618C3-5217-481A-8D8F-8B9C7BA83A72}" destId="{B48CFD9D-2CBD-45A4-8573-42B2B131BFFB}" srcOrd="2" destOrd="0" parTransId="{22960F57-E7E5-4390-84B1-E0C58F176305}" sibTransId="{E1B48F02-F0E9-4D3B-AF83-0BF5DB7A07D8}"/>
    <dgm:cxn modelId="{2C6EBF76-4F62-4547-AA49-2380028A860A}" type="presOf" srcId="{A118C7C4-10DA-4BB8-8B8B-C4311BA4E3F8}" destId="{405D742A-3E99-4403-90F4-B9FF58743905}" srcOrd="0" destOrd="0" presId="urn:microsoft.com/office/officeart/2005/8/layout/process1"/>
    <dgm:cxn modelId="{332C6D97-5BAD-46F9-9F86-227125FF0588}" type="presOf" srcId="{571E900D-B4D4-40FC-A97C-A5DE3054EA57}" destId="{65508DC3-3365-4A5E-820C-188208C24DAC}" srcOrd="0" destOrd="0" presId="urn:microsoft.com/office/officeart/2005/8/layout/process1"/>
    <dgm:cxn modelId="{CBAB0AA4-28A5-4A3C-9F42-FF4C0BD83478}" type="presOf" srcId="{A8DEF0A0-4C33-410D-B2A8-DCE7D2C4B091}" destId="{85E7101E-12D1-4D11-9CDC-D020944B516B}" srcOrd="1" destOrd="0" presId="urn:microsoft.com/office/officeart/2005/8/layout/process1"/>
    <dgm:cxn modelId="{C89D30A9-2A59-419B-AB6B-D9812285F379}" type="presOf" srcId="{24200738-9B75-4395-BB4D-1A95330E7354}" destId="{DA5A0484-D6D1-4E10-A822-BE8C9127C43E}" srcOrd="0" destOrd="0" presId="urn:microsoft.com/office/officeart/2005/8/layout/process1"/>
    <dgm:cxn modelId="{A6C9DBA9-08BD-4050-BC45-CADD0A39E27C}" type="presOf" srcId="{571E900D-B4D4-40FC-A97C-A5DE3054EA57}" destId="{6DFF6C93-3F01-4C54-A349-CCDD55B42C80}" srcOrd="1" destOrd="0" presId="urn:microsoft.com/office/officeart/2005/8/layout/process1"/>
    <dgm:cxn modelId="{D26C8DB7-7F56-4867-8FF9-F98EF16E8C8E}" type="presOf" srcId="{A8DEF0A0-4C33-410D-B2A8-DCE7D2C4B091}" destId="{7BC21BF9-0FF7-454B-A5DA-C8652B6264EE}" srcOrd="0" destOrd="0" presId="urn:microsoft.com/office/officeart/2005/8/layout/process1"/>
    <dgm:cxn modelId="{DA97EED0-D150-45E9-9AFB-9BBF78019596}" srcId="{B0A618C3-5217-481A-8D8F-8B9C7BA83A72}" destId="{3A55AA3D-C165-47EA-A713-0D7A9DE3A132}" srcOrd="1" destOrd="0" parTransId="{C1C4316C-2F4B-4551-A4B4-2404C2A4B14C}" sibTransId="{A8DEF0A0-4C33-410D-B2A8-DCE7D2C4B091}"/>
    <dgm:cxn modelId="{F40942F5-CC98-4CFE-926E-980AFE319D53}" srcId="{B0A618C3-5217-481A-8D8F-8B9C7BA83A72}" destId="{C66206FF-4C6E-4016-BE4E-ED829DD2F5B2}" srcOrd="3" destOrd="0" parTransId="{F544920F-E486-43F9-B3EF-D71FC443A3E6}" sibTransId="{571E900D-B4D4-40FC-A97C-A5DE3054EA57}"/>
    <dgm:cxn modelId="{7D3206FC-1EC2-4ED5-90CC-D86B6A5F6A8B}" type="presOf" srcId="{E1B48F02-F0E9-4D3B-AF83-0BF5DB7A07D8}" destId="{BAD39158-5CE9-4B7E-851C-45679005513E}" srcOrd="0" destOrd="0" presId="urn:microsoft.com/office/officeart/2005/8/layout/process1"/>
    <dgm:cxn modelId="{6DE36B30-5952-43A6-9E78-1C3A5A65A61C}" type="presParOf" srcId="{E22272F1-B25F-40A9-8654-D498E0D49732}" destId="{405D742A-3E99-4403-90F4-B9FF58743905}" srcOrd="0" destOrd="0" presId="urn:microsoft.com/office/officeart/2005/8/layout/process1"/>
    <dgm:cxn modelId="{C9CA9C87-9F5E-44EE-9223-9CDD8B147E5F}" type="presParOf" srcId="{E22272F1-B25F-40A9-8654-D498E0D49732}" destId="{DA5A0484-D6D1-4E10-A822-BE8C9127C43E}" srcOrd="1" destOrd="0" presId="urn:microsoft.com/office/officeart/2005/8/layout/process1"/>
    <dgm:cxn modelId="{7E7A1744-2440-48D4-ADDD-EAFFCF455FFE}" type="presParOf" srcId="{DA5A0484-D6D1-4E10-A822-BE8C9127C43E}" destId="{55E84398-E0EC-400A-AE80-F0DAFFC25B0D}" srcOrd="0" destOrd="0" presId="urn:microsoft.com/office/officeart/2005/8/layout/process1"/>
    <dgm:cxn modelId="{487CF2F6-0F9E-4356-BD1F-2C105E864411}" type="presParOf" srcId="{E22272F1-B25F-40A9-8654-D498E0D49732}" destId="{4E873B5B-0141-46B7-90FC-EC7E0BCC18E3}" srcOrd="2" destOrd="0" presId="urn:microsoft.com/office/officeart/2005/8/layout/process1"/>
    <dgm:cxn modelId="{DA073366-1AB4-43F3-B823-9C0DF22770DD}" type="presParOf" srcId="{E22272F1-B25F-40A9-8654-D498E0D49732}" destId="{7BC21BF9-0FF7-454B-A5DA-C8652B6264EE}" srcOrd="3" destOrd="0" presId="urn:microsoft.com/office/officeart/2005/8/layout/process1"/>
    <dgm:cxn modelId="{80A19CAC-A0B2-43B3-B557-75CA62DB6C97}" type="presParOf" srcId="{7BC21BF9-0FF7-454B-A5DA-C8652B6264EE}" destId="{85E7101E-12D1-4D11-9CDC-D020944B516B}" srcOrd="0" destOrd="0" presId="urn:microsoft.com/office/officeart/2005/8/layout/process1"/>
    <dgm:cxn modelId="{BB360D7A-0B41-4475-AF1A-EADE97EC027B}" type="presParOf" srcId="{E22272F1-B25F-40A9-8654-D498E0D49732}" destId="{0D11F097-A9EA-4D6A-8A28-412A072D8BCE}" srcOrd="4" destOrd="0" presId="urn:microsoft.com/office/officeart/2005/8/layout/process1"/>
    <dgm:cxn modelId="{DC0B5961-BF4D-4001-8E66-710E43B471E9}" type="presParOf" srcId="{E22272F1-B25F-40A9-8654-D498E0D49732}" destId="{BAD39158-5CE9-4B7E-851C-45679005513E}" srcOrd="5" destOrd="0" presId="urn:microsoft.com/office/officeart/2005/8/layout/process1"/>
    <dgm:cxn modelId="{8B9C80BB-D86E-4CA8-8F6B-275D766BFDA1}" type="presParOf" srcId="{BAD39158-5CE9-4B7E-851C-45679005513E}" destId="{B978A2E6-0D65-4907-A0B2-A820BDF64B99}" srcOrd="0" destOrd="0" presId="urn:microsoft.com/office/officeart/2005/8/layout/process1"/>
    <dgm:cxn modelId="{89531D17-D70B-4EFA-A3C0-FDF06A0A1010}" type="presParOf" srcId="{E22272F1-B25F-40A9-8654-D498E0D49732}" destId="{0AD63263-0EF9-4685-8CCE-EC597B5A5F86}" srcOrd="6" destOrd="0" presId="urn:microsoft.com/office/officeart/2005/8/layout/process1"/>
    <dgm:cxn modelId="{483D3207-4A94-4B67-9088-8E641394E924}" type="presParOf" srcId="{E22272F1-B25F-40A9-8654-D498E0D49732}" destId="{65508DC3-3365-4A5E-820C-188208C24DAC}" srcOrd="7" destOrd="0" presId="urn:microsoft.com/office/officeart/2005/8/layout/process1"/>
    <dgm:cxn modelId="{A11B63A2-34E6-49A0-B94B-D5BA55A62C09}" type="presParOf" srcId="{65508DC3-3365-4A5E-820C-188208C24DAC}" destId="{6DFF6C93-3F01-4C54-A349-CCDD55B42C80}" srcOrd="0" destOrd="0" presId="urn:microsoft.com/office/officeart/2005/8/layout/process1"/>
    <dgm:cxn modelId="{01EF4B4C-EB0F-436D-A6F3-3786F5207734}" type="presParOf" srcId="{E22272F1-B25F-40A9-8654-D498E0D49732}" destId="{6E7DE8B9-2CB6-4983-BBD7-AE61A373C893}"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905FB8-1D83-44AC-AAB4-75862A75E1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111D66-AF22-4FB4-8F69-AB0ECFB4A20B}">
      <dgm:prSet/>
      <dgm:spPr/>
      <dgm:t>
        <a:bodyPr/>
        <a:lstStyle/>
        <a:p>
          <a:pPr>
            <a:lnSpc>
              <a:spcPct val="100000"/>
            </a:lnSpc>
          </a:pPr>
          <a:r>
            <a:rPr lang="de-AT"/>
            <a:t>Music Recommendations</a:t>
          </a:r>
          <a:endParaRPr lang="en-US"/>
        </a:p>
      </dgm:t>
    </dgm:pt>
    <dgm:pt modelId="{6B55A911-AFDD-415D-80EB-F84CA6D0152C}" type="parTrans" cxnId="{BC3BDD5C-87B7-47F0-AA9B-344BBB1829E7}">
      <dgm:prSet/>
      <dgm:spPr/>
      <dgm:t>
        <a:bodyPr/>
        <a:lstStyle/>
        <a:p>
          <a:endParaRPr lang="en-US"/>
        </a:p>
      </dgm:t>
    </dgm:pt>
    <dgm:pt modelId="{C41E0D2A-2F1B-48A2-91E6-F62DCF20D591}" type="sibTrans" cxnId="{BC3BDD5C-87B7-47F0-AA9B-344BBB1829E7}">
      <dgm:prSet/>
      <dgm:spPr/>
      <dgm:t>
        <a:bodyPr/>
        <a:lstStyle/>
        <a:p>
          <a:pPr>
            <a:lnSpc>
              <a:spcPct val="100000"/>
            </a:lnSpc>
          </a:pPr>
          <a:endParaRPr lang="en-US"/>
        </a:p>
      </dgm:t>
    </dgm:pt>
    <dgm:pt modelId="{9DF3C3CA-8900-4259-BF66-9F0AE524F7E8}">
      <dgm:prSet/>
      <dgm:spPr/>
      <dgm:t>
        <a:bodyPr/>
        <a:lstStyle/>
        <a:p>
          <a:pPr>
            <a:lnSpc>
              <a:spcPct val="100000"/>
            </a:lnSpc>
          </a:pPr>
          <a:r>
            <a:rPr lang="de-AT"/>
            <a:t>A/B Testing</a:t>
          </a:r>
          <a:endParaRPr lang="en-US"/>
        </a:p>
      </dgm:t>
    </dgm:pt>
    <dgm:pt modelId="{154108E4-EB3B-437E-B777-E9372EC4C814}" type="parTrans" cxnId="{7711565A-2EE5-4959-AF3F-7F29814A606E}">
      <dgm:prSet/>
      <dgm:spPr/>
      <dgm:t>
        <a:bodyPr/>
        <a:lstStyle/>
        <a:p>
          <a:endParaRPr lang="en-US"/>
        </a:p>
      </dgm:t>
    </dgm:pt>
    <dgm:pt modelId="{7161FB2E-4048-409F-A395-0E71322C7DA5}" type="sibTrans" cxnId="{7711565A-2EE5-4959-AF3F-7F29814A606E}">
      <dgm:prSet/>
      <dgm:spPr/>
      <dgm:t>
        <a:bodyPr/>
        <a:lstStyle/>
        <a:p>
          <a:pPr>
            <a:lnSpc>
              <a:spcPct val="100000"/>
            </a:lnSpc>
          </a:pPr>
          <a:endParaRPr lang="en-US"/>
        </a:p>
      </dgm:t>
    </dgm:pt>
    <dgm:pt modelId="{FA0BF4F9-434B-4B09-AD65-D405538C7CBE}">
      <dgm:prSet/>
      <dgm:spPr/>
      <dgm:t>
        <a:bodyPr/>
        <a:lstStyle/>
        <a:p>
          <a:pPr>
            <a:lnSpc>
              <a:spcPct val="100000"/>
            </a:lnSpc>
          </a:pPr>
          <a:r>
            <a:rPr lang="de-AT"/>
            <a:t>Top Lists</a:t>
          </a:r>
          <a:endParaRPr lang="en-US"/>
        </a:p>
      </dgm:t>
    </dgm:pt>
    <dgm:pt modelId="{6591B45A-1164-4479-9234-A0204AF1C8A3}" type="parTrans" cxnId="{AFC7FDF2-8A93-460B-AC54-57631251BD7F}">
      <dgm:prSet/>
      <dgm:spPr/>
      <dgm:t>
        <a:bodyPr/>
        <a:lstStyle/>
        <a:p>
          <a:endParaRPr lang="en-US"/>
        </a:p>
      </dgm:t>
    </dgm:pt>
    <dgm:pt modelId="{4AC1C7B7-AFE7-4963-8155-FC13C30A8FE7}" type="sibTrans" cxnId="{AFC7FDF2-8A93-460B-AC54-57631251BD7F}">
      <dgm:prSet/>
      <dgm:spPr/>
      <dgm:t>
        <a:bodyPr/>
        <a:lstStyle/>
        <a:p>
          <a:pPr>
            <a:lnSpc>
              <a:spcPct val="100000"/>
            </a:lnSpc>
          </a:pPr>
          <a:endParaRPr lang="en-US"/>
        </a:p>
      </dgm:t>
    </dgm:pt>
    <dgm:pt modelId="{640D5075-EDFE-42CD-8AA5-1810266838E8}">
      <dgm:prSet/>
      <dgm:spPr/>
      <dgm:t>
        <a:bodyPr/>
        <a:lstStyle/>
        <a:p>
          <a:pPr>
            <a:lnSpc>
              <a:spcPct val="100000"/>
            </a:lnSpc>
          </a:pPr>
          <a:r>
            <a:rPr lang="de-AT"/>
            <a:t>Label Reporting</a:t>
          </a:r>
          <a:endParaRPr lang="en-US"/>
        </a:p>
      </dgm:t>
    </dgm:pt>
    <dgm:pt modelId="{026FD34E-C4E6-4AC9-B9C1-AD00751B7D7F}" type="parTrans" cxnId="{D1E0D95E-C4A6-4914-8E61-EFD31F434187}">
      <dgm:prSet/>
      <dgm:spPr/>
      <dgm:t>
        <a:bodyPr/>
        <a:lstStyle/>
        <a:p>
          <a:endParaRPr lang="en-US"/>
        </a:p>
      </dgm:t>
    </dgm:pt>
    <dgm:pt modelId="{15B5C0A0-0AE4-4D8D-A190-46C66E62E785}" type="sibTrans" cxnId="{D1E0D95E-C4A6-4914-8E61-EFD31F434187}">
      <dgm:prSet/>
      <dgm:spPr/>
      <dgm:t>
        <a:bodyPr/>
        <a:lstStyle/>
        <a:p>
          <a:pPr>
            <a:lnSpc>
              <a:spcPct val="100000"/>
            </a:lnSpc>
          </a:pPr>
          <a:endParaRPr lang="en-US"/>
        </a:p>
      </dgm:t>
    </dgm:pt>
    <dgm:pt modelId="{96CA2BA4-720C-4B6B-9862-87AD0E5164F2}">
      <dgm:prSet/>
      <dgm:spPr/>
      <dgm:t>
        <a:bodyPr/>
        <a:lstStyle/>
        <a:p>
          <a:pPr>
            <a:lnSpc>
              <a:spcPct val="100000"/>
            </a:lnSpc>
          </a:pPr>
          <a:r>
            <a:rPr lang="de-AT"/>
            <a:t>Dashboards</a:t>
          </a:r>
          <a:endParaRPr lang="en-US"/>
        </a:p>
      </dgm:t>
    </dgm:pt>
    <dgm:pt modelId="{EDAE6D60-45BC-496A-939A-388E512C69BF}" type="parTrans" cxnId="{CEEB0DA0-BC4E-471D-81BD-0AABF50C76D4}">
      <dgm:prSet/>
      <dgm:spPr/>
      <dgm:t>
        <a:bodyPr/>
        <a:lstStyle/>
        <a:p>
          <a:endParaRPr lang="en-US"/>
        </a:p>
      </dgm:t>
    </dgm:pt>
    <dgm:pt modelId="{3C636068-43BE-4A1C-ABAC-D37E617EEB59}" type="sibTrans" cxnId="{CEEB0DA0-BC4E-471D-81BD-0AABF50C76D4}">
      <dgm:prSet/>
      <dgm:spPr/>
      <dgm:t>
        <a:bodyPr/>
        <a:lstStyle/>
        <a:p>
          <a:endParaRPr lang="en-US"/>
        </a:p>
      </dgm:t>
    </dgm:pt>
    <dgm:pt modelId="{756D416F-ADF8-497D-9EF8-1C2CE2411F5A}" type="pres">
      <dgm:prSet presAssocID="{4B905FB8-1D83-44AC-AAB4-75862A75E1B1}" presName="root" presStyleCnt="0">
        <dgm:presLayoutVars>
          <dgm:dir/>
          <dgm:resizeHandles val="exact"/>
        </dgm:presLayoutVars>
      </dgm:prSet>
      <dgm:spPr/>
    </dgm:pt>
    <dgm:pt modelId="{9247ACE0-3603-4DE7-AF73-7BC35DD9C813}" type="pres">
      <dgm:prSet presAssocID="{05111D66-AF22-4FB4-8F69-AB0ECFB4A20B}" presName="compNode" presStyleCnt="0"/>
      <dgm:spPr/>
    </dgm:pt>
    <dgm:pt modelId="{AAEE6006-CC42-4F4D-9369-9F696B2F08E3}" type="pres">
      <dgm:prSet presAssocID="{05111D66-AF22-4FB4-8F69-AB0ECFB4A2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D304C65B-97DA-4A39-A95A-F339195893B4}" type="pres">
      <dgm:prSet presAssocID="{05111D66-AF22-4FB4-8F69-AB0ECFB4A20B}" presName="spaceRect" presStyleCnt="0"/>
      <dgm:spPr/>
    </dgm:pt>
    <dgm:pt modelId="{2D187176-A78F-41A1-815A-ADB98B042F0C}" type="pres">
      <dgm:prSet presAssocID="{05111D66-AF22-4FB4-8F69-AB0ECFB4A20B}" presName="textRect" presStyleLbl="revTx" presStyleIdx="0" presStyleCnt="5">
        <dgm:presLayoutVars>
          <dgm:chMax val="1"/>
          <dgm:chPref val="1"/>
        </dgm:presLayoutVars>
      </dgm:prSet>
      <dgm:spPr/>
    </dgm:pt>
    <dgm:pt modelId="{82707F83-28FA-4ABA-8ABA-7AA9F1AA24E2}" type="pres">
      <dgm:prSet presAssocID="{C41E0D2A-2F1B-48A2-91E6-F62DCF20D591}" presName="sibTrans" presStyleCnt="0"/>
      <dgm:spPr/>
    </dgm:pt>
    <dgm:pt modelId="{1D055AB1-F4B3-43DC-AFD6-1FED67E50888}" type="pres">
      <dgm:prSet presAssocID="{9DF3C3CA-8900-4259-BF66-9F0AE524F7E8}" presName="compNode" presStyleCnt="0"/>
      <dgm:spPr/>
    </dgm:pt>
    <dgm:pt modelId="{52626C52-EE4D-4CBC-8267-77D584AD5A09}" type="pres">
      <dgm:prSet presAssocID="{9DF3C3CA-8900-4259-BF66-9F0AE524F7E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9CCA336-4A96-4BCC-92ED-8768F91C8B12}" type="pres">
      <dgm:prSet presAssocID="{9DF3C3CA-8900-4259-BF66-9F0AE524F7E8}" presName="spaceRect" presStyleCnt="0"/>
      <dgm:spPr/>
    </dgm:pt>
    <dgm:pt modelId="{4E4722B1-26A2-48C3-BC4A-8EBB15BF37A2}" type="pres">
      <dgm:prSet presAssocID="{9DF3C3CA-8900-4259-BF66-9F0AE524F7E8}" presName="textRect" presStyleLbl="revTx" presStyleIdx="1" presStyleCnt="5">
        <dgm:presLayoutVars>
          <dgm:chMax val="1"/>
          <dgm:chPref val="1"/>
        </dgm:presLayoutVars>
      </dgm:prSet>
      <dgm:spPr/>
    </dgm:pt>
    <dgm:pt modelId="{4880D9AC-21D1-4531-8F36-D054E921260D}" type="pres">
      <dgm:prSet presAssocID="{7161FB2E-4048-409F-A395-0E71322C7DA5}" presName="sibTrans" presStyleCnt="0"/>
      <dgm:spPr/>
    </dgm:pt>
    <dgm:pt modelId="{383353BA-E6C8-4913-8479-55FB062EC832}" type="pres">
      <dgm:prSet presAssocID="{FA0BF4F9-434B-4B09-AD65-D405538C7CBE}" presName="compNode" presStyleCnt="0"/>
      <dgm:spPr/>
    </dgm:pt>
    <dgm:pt modelId="{E13A12CF-936F-4081-BEBB-05B2F0F80297}" type="pres">
      <dgm:prSet presAssocID="{FA0BF4F9-434B-4B09-AD65-D405538C7CB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7CA065BB-7D3C-428B-B4B0-53066545535C}" type="pres">
      <dgm:prSet presAssocID="{FA0BF4F9-434B-4B09-AD65-D405538C7CBE}" presName="spaceRect" presStyleCnt="0"/>
      <dgm:spPr/>
    </dgm:pt>
    <dgm:pt modelId="{5F3D03EC-3CDA-4397-BDBD-31CEB6F9ACF7}" type="pres">
      <dgm:prSet presAssocID="{FA0BF4F9-434B-4B09-AD65-D405538C7CBE}" presName="textRect" presStyleLbl="revTx" presStyleIdx="2" presStyleCnt="5">
        <dgm:presLayoutVars>
          <dgm:chMax val="1"/>
          <dgm:chPref val="1"/>
        </dgm:presLayoutVars>
      </dgm:prSet>
      <dgm:spPr/>
    </dgm:pt>
    <dgm:pt modelId="{2D2647E5-AC68-4244-B55F-83F59250C249}" type="pres">
      <dgm:prSet presAssocID="{4AC1C7B7-AFE7-4963-8155-FC13C30A8FE7}" presName="sibTrans" presStyleCnt="0"/>
      <dgm:spPr/>
    </dgm:pt>
    <dgm:pt modelId="{B35EDD77-41A7-4614-BAA0-1AA8E6C3BDB0}" type="pres">
      <dgm:prSet presAssocID="{640D5075-EDFE-42CD-8AA5-1810266838E8}" presName="compNode" presStyleCnt="0"/>
      <dgm:spPr/>
    </dgm:pt>
    <dgm:pt modelId="{A72C4E7E-460B-40AB-8989-79FCB3790D88}" type="pres">
      <dgm:prSet presAssocID="{640D5075-EDFE-42CD-8AA5-1810266838E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2453B48-F68B-4990-B5CB-2AAC5ACB26AF}" type="pres">
      <dgm:prSet presAssocID="{640D5075-EDFE-42CD-8AA5-1810266838E8}" presName="spaceRect" presStyleCnt="0"/>
      <dgm:spPr/>
    </dgm:pt>
    <dgm:pt modelId="{5D16730D-412E-4C1D-9C99-3C4615CD89BB}" type="pres">
      <dgm:prSet presAssocID="{640D5075-EDFE-42CD-8AA5-1810266838E8}" presName="textRect" presStyleLbl="revTx" presStyleIdx="3" presStyleCnt="5">
        <dgm:presLayoutVars>
          <dgm:chMax val="1"/>
          <dgm:chPref val="1"/>
        </dgm:presLayoutVars>
      </dgm:prSet>
      <dgm:spPr/>
    </dgm:pt>
    <dgm:pt modelId="{9098EE1B-3047-4FF3-8175-712A1C56B89C}" type="pres">
      <dgm:prSet presAssocID="{15B5C0A0-0AE4-4D8D-A190-46C66E62E785}" presName="sibTrans" presStyleCnt="0"/>
      <dgm:spPr/>
    </dgm:pt>
    <dgm:pt modelId="{73C64C3D-0581-4AB7-8CA0-D6030F5ECD97}" type="pres">
      <dgm:prSet presAssocID="{96CA2BA4-720C-4B6B-9862-87AD0E5164F2}" presName="compNode" presStyleCnt="0"/>
      <dgm:spPr/>
    </dgm:pt>
    <dgm:pt modelId="{4D43D570-E16C-4742-BE31-063490F9090B}" type="pres">
      <dgm:prSet presAssocID="{96CA2BA4-720C-4B6B-9862-87AD0E5164F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2E5D5112-DAD7-4AE3-86DE-64044C2BE0E5}" type="pres">
      <dgm:prSet presAssocID="{96CA2BA4-720C-4B6B-9862-87AD0E5164F2}" presName="spaceRect" presStyleCnt="0"/>
      <dgm:spPr/>
    </dgm:pt>
    <dgm:pt modelId="{8C2342DB-A8A0-45E2-A2F3-48E5D394B7ED}" type="pres">
      <dgm:prSet presAssocID="{96CA2BA4-720C-4B6B-9862-87AD0E5164F2}" presName="textRect" presStyleLbl="revTx" presStyleIdx="4" presStyleCnt="5">
        <dgm:presLayoutVars>
          <dgm:chMax val="1"/>
          <dgm:chPref val="1"/>
        </dgm:presLayoutVars>
      </dgm:prSet>
      <dgm:spPr/>
    </dgm:pt>
  </dgm:ptLst>
  <dgm:cxnLst>
    <dgm:cxn modelId="{9DF1A519-5BC1-4D29-AEFC-83C9991935B1}" type="presOf" srcId="{640D5075-EDFE-42CD-8AA5-1810266838E8}" destId="{5D16730D-412E-4C1D-9C99-3C4615CD89BB}" srcOrd="0" destOrd="0" presId="urn:microsoft.com/office/officeart/2018/2/layout/IconLabelList"/>
    <dgm:cxn modelId="{829A8E2C-E0B3-40DF-9784-4F3913A41E5B}" type="presOf" srcId="{05111D66-AF22-4FB4-8F69-AB0ECFB4A20B}" destId="{2D187176-A78F-41A1-815A-ADB98B042F0C}" srcOrd="0" destOrd="0" presId="urn:microsoft.com/office/officeart/2018/2/layout/IconLabelList"/>
    <dgm:cxn modelId="{BC3BDD5C-87B7-47F0-AA9B-344BBB1829E7}" srcId="{4B905FB8-1D83-44AC-AAB4-75862A75E1B1}" destId="{05111D66-AF22-4FB4-8F69-AB0ECFB4A20B}" srcOrd="0" destOrd="0" parTransId="{6B55A911-AFDD-415D-80EB-F84CA6D0152C}" sibTransId="{C41E0D2A-2F1B-48A2-91E6-F62DCF20D591}"/>
    <dgm:cxn modelId="{D1E0D95E-C4A6-4914-8E61-EFD31F434187}" srcId="{4B905FB8-1D83-44AC-AAB4-75862A75E1B1}" destId="{640D5075-EDFE-42CD-8AA5-1810266838E8}" srcOrd="3" destOrd="0" parTransId="{026FD34E-C4E6-4AC9-B9C1-AD00751B7D7F}" sibTransId="{15B5C0A0-0AE4-4D8D-A190-46C66E62E785}"/>
    <dgm:cxn modelId="{25DAC752-D255-4D68-9E8F-3589C9F77381}" type="presOf" srcId="{96CA2BA4-720C-4B6B-9862-87AD0E5164F2}" destId="{8C2342DB-A8A0-45E2-A2F3-48E5D394B7ED}" srcOrd="0" destOrd="0" presId="urn:microsoft.com/office/officeart/2018/2/layout/IconLabelList"/>
    <dgm:cxn modelId="{7711565A-2EE5-4959-AF3F-7F29814A606E}" srcId="{4B905FB8-1D83-44AC-AAB4-75862A75E1B1}" destId="{9DF3C3CA-8900-4259-BF66-9F0AE524F7E8}" srcOrd="1" destOrd="0" parTransId="{154108E4-EB3B-437E-B777-E9372EC4C814}" sibTransId="{7161FB2E-4048-409F-A395-0E71322C7DA5}"/>
    <dgm:cxn modelId="{4AD44785-A3D7-42FA-B0C9-7835444E3FA2}" type="presOf" srcId="{9DF3C3CA-8900-4259-BF66-9F0AE524F7E8}" destId="{4E4722B1-26A2-48C3-BC4A-8EBB15BF37A2}" srcOrd="0" destOrd="0" presId="urn:microsoft.com/office/officeart/2018/2/layout/IconLabelList"/>
    <dgm:cxn modelId="{6BEF2996-A0BC-4C07-B58B-5F9DB6EB3CC2}" type="presOf" srcId="{4B905FB8-1D83-44AC-AAB4-75862A75E1B1}" destId="{756D416F-ADF8-497D-9EF8-1C2CE2411F5A}" srcOrd="0" destOrd="0" presId="urn:microsoft.com/office/officeart/2018/2/layout/IconLabelList"/>
    <dgm:cxn modelId="{CEEB0DA0-BC4E-471D-81BD-0AABF50C76D4}" srcId="{4B905FB8-1D83-44AC-AAB4-75862A75E1B1}" destId="{96CA2BA4-720C-4B6B-9862-87AD0E5164F2}" srcOrd="4" destOrd="0" parTransId="{EDAE6D60-45BC-496A-939A-388E512C69BF}" sibTransId="{3C636068-43BE-4A1C-ABAC-D37E617EEB59}"/>
    <dgm:cxn modelId="{AFC7FDF2-8A93-460B-AC54-57631251BD7F}" srcId="{4B905FB8-1D83-44AC-AAB4-75862A75E1B1}" destId="{FA0BF4F9-434B-4B09-AD65-D405538C7CBE}" srcOrd="2" destOrd="0" parTransId="{6591B45A-1164-4479-9234-A0204AF1C8A3}" sibTransId="{4AC1C7B7-AFE7-4963-8155-FC13C30A8FE7}"/>
    <dgm:cxn modelId="{6B84D6F6-019E-4E62-977F-E4E2BFFEA20D}" type="presOf" srcId="{FA0BF4F9-434B-4B09-AD65-D405538C7CBE}" destId="{5F3D03EC-3CDA-4397-BDBD-31CEB6F9ACF7}" srcOrd="0" destOrd="0" presId="urn:microsoft.com/office/officeart/2018/2/layout/IconLabelList"/>
    <dgm:cxn modelId="{191F7F3A-1FF8-4AF7-892D-D33C8B601480}" type="presParOf" srcId="{756D416F-ADF8-497D-9EF8-1C2CE2411F5A}" destId="{9247ACE0-3603-4DE7-AF73-7BC35DD9C813}" srcOrd="0" destOrd="0" presId="urn:microsoft.com/office/officeart/2018/2/layout/IconLabelList"/>
    <dgm:cxn modelId="{170D3D1B-D0F9-4A22-BD3E-7DB63AC1907F}" type="presParOf" srcId="{9247ACE0-3603-4DE7-AF73-7BC35DD9C813}" destId="{AAEE6006-CC42-4F4D-9369-9F696B2F08E3}" srcOrd="0" destOrd="0" presId="urn:microsoft.com/office/officeart/2018/2/layout/IconLabelList"/>
    <dgm:cxn modelId="{45338593-162A-4D42-920E-2BCC362BC607}" type="presParOf" srcId="{9247ACE0-3603-4DE7-AF73-7BC35DD9C813}" destId="{D304C65B-97DA-4A39-A95A-F339195893B4}" srcOrd="1" destOrd="0" presId="urn:microsoft.com/office/officeart/2018/2/layout/IconLabelList"/>
    <dgm:cxn modelId="{6D412407-E949-4C5C-8AE0-1A773483EE44}" type="presParOf" srcId="{9247ACE0-3603-4DE7-AF73-7BC35DD9C813}" destId="{2D187176-A78F-41A1-815A-ADB98B042F0C}" srcOrd="2" destOrd="0" presId="urn:microsoft.com/office/officeart/2018/2/layout/IconLabelList"/>
    <dgm:cxn modelId="{C664E5E2-859A-40DF-A3A3-3BA7484F5050}" type="presParOf" srcId="{756D416F-ADF8-497D-9EF8-1C2CE2411F5A}" destId="{82707F83-28FA-4ABA-8ABA-7AA9F1AA24E2}" srcOrd="1" destOrd="0" presId="urn:microsoft.com/office/officeart/2018/2/layout/IconLabelList"/>
    <dgm:cxn modelId="{17EE4219-7808-4C17-8392-B16B358E2700}" type="presParOf" srcId="{756D416F-ADF8-497D-9EF8-1C2CE2411F5A}" destId="{1D055AB1-F4B3-43DC-AFD6-1FED67E50888}" srcOrd="2" destOrd="0" presId="urn:microsoft.com/office/officeart/2018/2/layout/IconLabelList"/>
    <dgm:cxn modelId="{DEAA0DB4-900F-4C76-A3A7-4E3592E210BD}" type="presParOf" srcId="{1D055AB1-F4B3-43DC-AFD6-1FED67E50888}" destId="{52626C52-EE4D-4CBC-8267-77D584AD5A09}" srcOrd="0" destOrd="0" presId="urn:microsoft.com/office/officeart/2018/2/layout/IconLabelList"/>
    <dgm:cxn modelId="{C06D17EA-3EB1-4E45-9EFE-F2E3C082065D}" type="presParOf" srcId="{1D055AB1-F4B3-43DC-AFD6-1FED67E50888}" destId="{19CCA336-4A96-4BCC-92ED-8768F91C8B12}" srcOrd="1" destOrd="0" presId="urn:microsoft.com/office/officeart/2018/2/layout/IconLabelList"/>
    <dgm:cxn modelId="{136FD37C-AEF1-4379-B8F1-782828C347EF}" type="presParOf" srcId="{1D055AB1-F4B3-43DC-AFD6-1FED67E50888}" destId="{4E4722B1-26A2-48C3-BC4A-8EBB15BF37A2}" srcOrd="2" destOrd="0" presId="urn:microsoft.com/office/officeart/2018/2/layout/IconLabelList"/>
    <dgm:cxn modelId="{D34950FF-CDE7-40DD-87D5-F9CED3172FE2}" type="presParOf" srcId="{756D416F-ADF8-497D-9EF8-1C2CE2411F5A}" destId="{4880D9AC-21D1-4531-8F36-D054E921260D}" srcOrd="3" destOrd="0" presId="urn:microsoft.com/office/officeart/2018/2/layout/IconLabelList"/>
    <dgm:cxn modelId="{0D9B0919-A24E-43E3-8B55-639108884273}" type="presParOf" srcId="{756D416F-ADF8-497D-9EF8-1C2CE2411F5A}" destId="{383353BA-E6C8-4913-8479-55FB062EC832}" srcOrd="4" destOrd="0" presId="urn:microsoft.com/office/officeart/2018/2/layout/IconLabelList"/>
    <dgm:cxn modelId="{878DFE52-B3C3-4C26-BE4C-5E312B767570}" type="presParOf" srcId="{383353BA-E6C8-4913-8479-55FB062EC832}" destId="{E13A12CF-936F-4081-BEBB-05B2F0F80297}" srcOrd="0" destOrd="0" presId="urn:microsoft.com/office/officeart/2018/2/layout/IconLabelList"/>
    <dgm:cxn modelId="{7EDFEAB6-73F4-4073-984D-60708238BC6D}" type="presParOf" srcId="{383353BA-E6C8-4913-8479-55FB062EC832}" destId="{7CA065BB-7D3C-428B-B4B0-53066545535C}" srcOrd="1" destOrd="0" presId="urn:microsoft.com/office/officeart/2018/2/layout/IconLabelList"/>
    <dgm:cxn modelId="{F0FA3395-C6FD-46E4-B788-4BE2718B6FAC}" type="presParOf" srcId="{383353BA-E6C8-4913-8479-55FB062EC832}" destId="{5F3D03EC-3CDA-4397-BDBD-31CEB6F9ACF7}" srcOrd="2" destOrd="0" presId="urn:microsoft.com/office/officeart/2018/2/layout/IconLabelList"/>
    <dgm:cxn modelId="{8FB9E0CC-4247-49B2-B588-EFFC67B67DDB}" type="presParOf" srcId="{756D416F-ADF8-497D-9EF8-1C2CE2411F5A}" destId="{2D2647E5-AC68-4244-B55F-83F59250C249}" srcOrd="5" destOrd="0" presId="urn:microsoft.com/office/officeart/2018/2/layout/IconLabelList"/>
    <dgm:cxn modelId="{165DD49B-5C04-4A30-BE98-5B58A20C30A7}" type="presParOf" srcId="{756D416F-ADF8-497D-9EF8-1C2CE2411F5A}" destId="{B35EDD77-41A7-4614-BAA0-1AA8E6C3BDB0}" srcOrd="6" destOrd="0" presId="urn:microsoft.com/office/officeart/2018/2/layout/IconLabelList"/>
    <dgm:cxn modelId="{78030FBA-B46E-4A90-9B57-DAFBE1A5F337}" type="presParOf" srcId="{B35EDD77-41A7-4614-BAA0-1AA8E6C3BDB0}" destId="{A72C4E7E-460B-40AB-8989-79FCB3790D88}" srcOrd="0" destOrd="0" presId="urn:microsoft.com/office/officeart/2018/2/layout/IconLabelList"/>
    <dgm:cxn modelId="{1B97BA10-ED54-49C4-8161-7F857328E4BD}" type="presParOf" srcId="{B35EDD77-41A7-4614-BAA0-1AA8E6C3BDB0}" destId="{E2453B48-F68B-4990-B5CB-2AAC5ACB26AF}" srcOrd="1" destOrd="0" presId="urn:microsoft.com/office/officeart/2018/2/layout/IconLabelList"/>
    <dgm:cxn modelId="{8CB6A847-4058-40CD-A607-74E1F670B03C}" type="presParOf" srcId="{B35EDD77-41A7-4614-BAA0-1AA8E6C3BDB0}" destId="{5D16730D-412E-4C1D-9C99-3C4615CD89BB}" srcOrd="2" destOrd="0" presId="urn:microsoft.com/office/officeart/2018/2/layout/IconLabelList"/>
    <dgm:cxn modelId="{2B2B1DD8-C1F2-4982-A05E-8D2922B8BF61}" type="presParOf" srcId="{756D416F-ADF8-497D-9EF8-1C2CE2411F5A}" destId="{9098EE1B-3047-4FF3-8175-712A1C56B89C}" srcOrd="7" destOrd="0" presId="urn:microsoft.com/office/officeart/2018/2/layout/IconLabelList"/>
    <dgm:cxn modelId="{F57EF3FB-1347-4629-9139-972AB89CCE79}" type="presParOf" srcId="{756D416F-ADF8-497D-9EF8-1C2CE2411F5A}" destId="{73C64C3D-0581-4AB7-8CA0-D6030F5ECD97}" srcOrd="8" destOrd="0" presId="urn:microsoft.com/office/officeart/2018/2/layout/IconLabelList"/>
    <dgm:cxn modelId="{9E03EAF6-8CC1-4502-BC59-ADB178B44A73}" type="presParOf" srcId="{73C64C3D-0581-4AB7-8CA0-D6030F5ECD97}" destId="{4D43D570-E16C-4742-BE31-063490F9090B}" srcOrd="0" destOrd="0" presId="urn:microsoft.com/office/officeart/2018/2/layout/IconLabelList"/>
    <dgm:cxn modelId="{EFC6B934-287A-4334-8917-018626FE060D}" type="presParOf" srcId="{73C64C3D-0581-4AB7-8CA0-D6030F5ECD97}" destId="{2E5D5112-DAD7-4AE3-86DE-64044C2BE0E5}" srcOrd="1" destOrd="0" presId="urn:microsoft.com/office/officeart/2018/2/layout/IconLabelList"/>
    <dgm:cxn modelId="{1AC7E8FE-3796-4A1E-9AD5-FA839B604FC1}" type="presParOf" srcId="{73C64C3D-0581-4AB7-8CA0-D6030F5ECD97}" destId="{8C2342DB-A8A0-45E2-A2F3-48E5D394B7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D742A-3E99-4403-90F4-B9FF58743905}">
      <dsp:nvSpPr>
        <dsp:cNvPr id="0" name=""/>
        <dsp:cNvSpPr/>
      </dsp:nvSpPr>
      <dsp:spPr>
        <a:xfrm>
          <a:off x="2963"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Start</a:t>
          </a:r>
        </a:p>
      </dsp:txBody>
      <dsp:txXfrm>
        <a:off x="22682" y="1501569"/>
        <a:ext cx="1082665" cy="633824"/>
      </dsp:txXfrm>
    </dsp:sp>
    <dsp:sp modelId="{DA5A0484-D6D1-4E10-A822-BE8C9127C43E}">
      <dsp:nvSpPr>
        <dsp:cNvPr id="0" name=""/>
        <dsp:cNvSpPr/>
      </dsp:nvSpPr>
      <dsp:spPr>
        <a:xfrm>
          <a:off x="123727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1237277" y="1734996"/>
        <a:ext cx="166520" cy="166969"/>
      </dsp:txXfrm>
    </dsp:sp>
    <dsp:sp modelId="{4E873B5B-0141-46B7-90FC-EC7E0BCC18E3}">
      <dsp:nvSpPr>
        <dsp:cNvPr id="0" name=""/>
        <dsp:cNvSpPr/>
      </dsp:nvSpPr>
      <dsp:spPr>
        <a:xfrm>
          <a:off x="1573908"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C</a:t>
          </a:r>
        </a:p>
      </dsp:txBody>
      <dsp:txXfrm>
        <a:off x="1593627" y="1501569"/>
        <a:ext cx="1082665" cy="633824"/>
      </dsp:txXfrm>
    </dsp:sp>
    <dsp:sp modelId="{7BC21BF9-0FF7-454B-A5DA-C8652B6264EE}">
      <dsp:nvSpPr>
        <dsp:cNvPr id="0" name=""/>
        <dsp:cNvSpPr/>
      </dsp:nvSpPr>
      <dsp:spPr>
        <a:xfrm>
          <a:off x="280822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2808222" y="1734996"/>
        <a:ext cx="166520" cy="166969"/>
      </dsp:txXfrm>
    </dsp:sp>
    <dsp:sp modelId="{0D11F097-A9EA-4D6A-8A28-412A072D8BCE}">
      <dsp:nvSpPr>
        <dsp:cNvPr id="0" name=""/>
        <dsp:cNvSpPr/>
      </dsp:nvSpPr>
      <dsp:spPr>
        <a:xfrm>
          <a:off x="3144853"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B</a:t>
          </a:r>
        </a:p>
      </dsp:txBody>
      <dsp:txXfrm>
        <a:off x="3164572" y="1501569"/>
        <a:ext cx="1082665" cy="633824"/>
      </dsp:txXfrm>
    </dsp:sp>
    <dsp:sp modelId="{BAD39158-5CE9-4B7E-851C-45679005513E}">
      <dsp:nvSpPr>
        <dsp:cNvPr id="0" name=""/>
        <dsp:cNvSpPr/>
      </dsp:nvSpPr>
      <dsp:spPr>
        <a:xfrm>
          <a:off x="437916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4379167" y="1734996"/>
        <a:ext cx="166520" cy="166969"/>
      </dsp:txXfrm>
    </dsp:sp>
    <dsp:sp modelId="{29A11916-AF3C-4FA5-8907-4D183C792A22}">
      <dsp:nvSpPr>
        <dsp:cNvPr id="0" name=""/>
        <dsp:cNvSpPr/>
      </dsp:nvSpPr>
      <dsp:spPr>
        <a:xfrm>
          <a:off x="4715798"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A</a:t>
          </a:r>
        </a:p>
      </dsp:txBody>
      <dsp:txXfrm>
        <a:off x="4735517" y="1501569"/>
        <a:ext cx="1082665" cy="633824"/>
      </dsp:txXfrm>
    </dsp:sp>
    <dsp:sp modelId="{C8551700-32CA-4124-8D4C-19AFED4C36CB}">
      <dsp:nvSpPr>
        <dsp:cNvPr id="0" name=""/>
        <dsp:cNvSpPr/>
      </dsp:nvSpPr>
      <dsp:spPr>
        <a:xfrm>
          <a:off x="595011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5950112" y="1734996"/>
        <a:ext cx="166520" cy="166969"/>
      </dsp:txXfrm>
    </dsp:sp>
    <dsp:sp modelId="{3C6A9218-09C5-4F3D-AF80-195F06F230F0}">
      <dsp:nvSpPr>
        <dsp:cNvPr id="0" name=""/>
        <dsp:cNvSpPr/>
      </dsp:nvSpPr>
      <dsp:spPr>
        <a:xfrm>
          <a:off x="6286743"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B</a:t>
          </a:r>
        </a:p>
      </dsp:txBody>
      <dsp:txXfrm>
        <a:off x="6306462" y="1501569"/>
        <a:ext cx="1082665" cy="633824"/>
      </dsp:txXfrm>
    </dsp:sp>
    <dsp:sp modelId="{1F77D840-EAE6-452E-BE8D-3B2558697768}">
      <dsp:nvSpPr>
        <dsp:cNvPr id="0" name=""/>
        <dsp:cNvSpPr/>
      </dsp:nvSpPr>
      <dsp:spPr>
        <a:xfrm>
          <a:off x="752105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7521057" y="1734996"/>
        <a:ext cx="166520" cy="166969"/>
      </dsp:txXfrm>
    </dsp:sp>
    <dsp:sp modelId="{0AD63263-0EF9-4685-8CCE-EC597B5A5F86}">
      <dsp:nvSpPr>
        <dsp:cNvPr id="0" name=""/>
        <dsp:cNvSpPr/>
      </dsp:nvSpPr>
      <dsp:spPr>
        <a:xfrm>
          <a:off x="7857688"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C</a:t>
          </a:r>
        </a:p>
      </dsp:txBody>
      <dsp:txXfrm>
        <a:off x="7877407" y="1501569"/>
        <a:ext cx="1082665" cy="633824"/>
      </dsp:txXfrm>
    </dsp:sp>
    <dsp:sp modelId="{65508DC3-3365-4A5E-820C-188208C24DAC}">
      <dsp:nvSpPr>
        <dsp:cNvPr id="0" name=""/>
        <dsp:cNvSpPr/>
      </dsp:nvSpPr>
      <dsp:spPr>
        <a:xfrm>
          <a:off x="909200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9092002" y="1734996"/>
        <a:ext cx="166520" cy="166969"/>
      </dsp:txXfrm>
    </dsp:sp>
    <dsp:sp modelId="{6E7DE8B9-2CB6-4983-BBD7-AE61A373C893}">
      <dsp:nvSpPr>
        <dsp:cNvPr id="0" name=""/>
        <dsp:cNvSpPr/>
      </dsp:nvSpPr>
      <dsp:spPr>
        <a:xfrm>
          <a:off x="9428633"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End</a:t>
          </a:r>
        </a:p>
      </dsp:txBody>
      <dsp:txXfrm>
        <a:off x="9448352" y="1501569"/>
        <a:ext cx="1082665" cy="633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D742A-3E99-4403-90F4-B9FF58743905}">
      <dsp:nvSpPr>
        <dsp:cNvPr id="0" name=""/>
        <dsp:cNvSpPr/>
      </dsp:nvSpPr>
      <dsp:spPr>
        <a:xfrm>
          <a:off x="2963"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Start</a:t>
          </a:r>
        </a:p>
      </dsp:txBody>
      <dsp:txXfrm>
        <a:off x="26379" y="1442148"/>
        <a:ext cx="1075271" cy="752666"/>
      </dsp:txXfrm>
    </dsp:sp>
    <dsp:sp modelId="{DA5A0484-D6D1-4E10-A822-BE8C9127C43E}">
      <dsp:nvSpPr>
        <dsp:cNvPr id="0" name=""/>
        <dsp:cNvSpPr/>
      </dsp:nvSpPr>
      <dsp:spPr>
        <a:xfrm>
          <a:off x="123727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1237277" y="1734996"/>
        <a:ext cx="166520" cy="166969"/>
      </dsp:txXfrm>
    </dsp:sp>
    <dsp:sp modelId="{4E873B5B-0141-46B7-90FC-EC7E0BCC18E3}">
      <dsp:nvSpPr>
        <dsp:cNvPr id="0" name=""/>
        <dsp:cNvSpPr/>
      </dsp:nvSpPr>
      <dsp:spPr>
        <a:xfrm>
          <a:off x="1573908"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C</a:t>
          </a:r>
        </a:p>
      </dsp:txBody>
      <dsp:txXfrm>
        <a:off x="1597324" y="1442148"/>
        <a:ext cx="1075271" cy="752666"/>
      </dsp:txXfrm>
    </dsp:sp>
    <dsp:sp modelId="{7BC21BF9-0FF7-454B-A5DA-C8652B6264EE}">
      <dsp:nvSpPr>
        <dsp:cNvPr id="0" name=""/>
        <dsp:cNvSpPr/>
      </dsp:nvSpPr>
      <dsp:spPr>
        <a:xfrm>
          <a:off x="280822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2808222" y="1734996"/>
        <a:ext cx="166520" cy="166969"/>
      </dsp:txXfrm>
    </dsp:sp>
    <dsp:sp modelId="{0D11F097-A9EA-4D6A-8A28-412A072D8BCE}">
      <dsp:nvSpPr>
        <dsp:cNvPr id="0" name=""/>
        <dsp:cNvSpPr/>
      </dsp:nvSpPr>
      <dsp:spPr>
        <a:xfrm>
          <a:off x="3144853"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B</a:t>
          </a:r>
        </a:p>
      </dsp:txBody>
      <dsp:txXfrm>
        <a:off x="3168269" y="1442148"/>
        <a:ext cx="1075271" cy="752666"/>
      </dsp:txXfrm>
    </dsp:sp>
    <dsp:sp modelId="{BAD39158-5CE9-4B7E-851C-45679005513E}">
      <dsp:nvSpPr>
        <dsp:cNvPr id="0" name=""/>
        <dsp:cNvSpPr/>
      </dsp:nvSpPr>
      <dsp:spPr>
        <a:xfrm>
          <a:off x="437916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4379167" y="1734996"/>
        <a:ext cx="166520" cy="166969"/>
      </dsp:txXfrm>
    </dsp:sp>
    <dsp:sp modelId="{29A11916-AF3C-4FA5-8907-4D183C792A22}">
      <dsp:nvSpPr>
        <dsp:cNvPr id="0" name=""/>
        <dsp:cNvSpPr/>
      </dsp:nvSpPr>
      <dsp:spPr>
        <a:xfrm>
          <a:off x="4715798"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A</a:t>
          </a:r>
        </a:p>
        <a:p>
          <a:pPr marL="0" lvl="0" indent="0" algn="ctr" defTabSz="800100">
            <a:lnSpc>
              <a:spcPct val="90000"/>
            </a:lnSpc>
            <a:spcBef>
              <a:spcPct val="0"/>
            </a:spcBef>
            <a:spcAft>
              <a:spcPct val="35000"/>
            </a:spcAft>
            <a:buNone/>
          </a:pPr>
          <a:r>
            <a:rPr lang="de-AT" sz="1800" kern="1200" dirty="0"/>
            <a:t>(</a:t>
          </a:r>
          <a:r>
            <a:rPr lang="de-AT" sz="1800" kern="1200" dirty="0" err="1"/>
            <a:t>done</a:t>
          </a:r>
          <a:r>
            <a:rPr lang="de-AT" sz="1800" kern="1200" dirty="0"/>
            <a:t>)</a:t>
          </a:r>
        </a:p>
      </dsp:txBody>
      <dsp:txXfrm>
        <a:off x="4739214" y="1442148"/>
        <a:ext cx="1075271" cy="752666"/>
      </dsp:txXfrm>
    </dsp:sp>
    <dsp:sp modelId="{C8551700-32CA-4124-8D4C-19AFED4C36CB}">
      <dsp:nvSpPr>
        <dsp:cNvPr id="0" name=""/>
        <dsp:cNvSpPr/>
      </dsp:nvSpPr>
      <dsp:spPr>
        <a:xfrm>
          <a:off x="595011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5950112" y="1734996"/>
        <a:ext cx="166520" cy="166969"/>
      </dsp:txXfrm>
    </dsp:sp>
    <dsp:sp modelId="{3C6A9218-09C5-4F3D-AF80-195F06F230F0}">
      <dsp:nvSpPr>
        <dsp:cNvPr id="0" name=""/>
        <dsp:cNvSpPr/>
      </dsp:nvSpPr>
      <dsp:spPr>
        <a:xfrm>
          <a:off x="6286743"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B</a:t>
          </a:r>
        </a:p>
        <a:p>
          <a:pPr marL="0" lvl="0" indent="0" algn="ctr" defTabSz="800100">
            <a:lnSpc>
              <a:spcPct val="90000"/>
            </a:lnSpc>
            <a:spcBef>
              <a:spcPct val="0"/>
            </a:spcBef>
            <a:spcAft>
              <a:spcPct val="35000"/>
            </a:spcAft>
            <a:buNone/>
          </a:pPr>
          <a:r>
            <a:rPr lang="de-AT" sz="1800" kern="1200" dirty="0"/>
            <a:t>(</a:t>
          </a:r>
          <a:r>
            <a:rPr lang="de-AT" sz="1800" kern="1200" dirty="0" err="1"/>
            <a:t>error</a:t>
          </a:r>
          <a:r>
            <a:rPr lang="de-AT" sz="1800" kern="1200" dirty="0"/>
            <a:t>)</a:t>
          </a:r>
        </a:p>
      </dsp:txBody>
      <dsp:txXfrm>
        <a:off x="6310159" y="1442148"/>
        <a:ext cx="1075271" cy="752666"/>
      </dsp:txXfrm>
    </dsp:sp>
    <dsp:sp modelId="{1F77D840-EAE6-452E-BE8D-3B2558697768}">
      <dsp:nvSpPr>
        <dsp:cNvPr id="0" name=""/>
        <dsp:cNvSpPr/>
      </dsp:nvSpPr>
      <dsp:spPr>
        <a:xfrm>
          <a:off x="752105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7521057" y="1734996"/>
        <a:ext cx="166520" cy="166969"/>
      </dsp:txXfrm>
    </dsp:sp>
    <dsp:sp modelId="{0AD63263-0EF9-4685-8CCE-EC597B5A5F86}">
      <dsp:nvSpPr>
        <dsp:cNvPr id="0" name=""/>
        <dsp:cNvSpPr/>
      </dsp:nvSpPr>
      <dsp:spPr>
        <a:xfrm>
          <a:off x="7857688"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C</a:t>
          </a:r>
        </a:p>
      </dsp:txBody>
      <dsp:txXfrm>
        <a:off x="7881104" y="1442148"/>
        <a:ext cx="1075271" cy="752666"/>
      </dsp:txXfrm>
    </dsp:sp>
    <dsp:sp modelId="{65508DC3-3365-4A5E-820C-188208C24DAC}">
      <dsp:nvSpPr>
        <dsp:cNvPr id="0" name=""/>
        <dsp:cNvSpPr/>
      </dsp:nvSpPr>
      <dsp:spPr>
        <a:xfrm>
          <a:off x="909200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9092002" y="1734996"/>
        <a:ext cx="166520" cy="166969"/>
      </dsp:txXfrm>
    </dsp:sp>
    <dsp:sp modelId="{6E7DE8B9-2CB6-4983-BBD7-AE61A373C893}">
      <dsp:nvSpPr>
        <dsp:cNvPr id="0" name=""/>
        <dsp:cNvSpPr/>
      </dsp:nvSpPr>
      <dsp:spPr>
        <a:xfrm>
          <a:off x="9428633"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End (</a:t>
          </a:r>
          <a:r>
            <a:rPr lang="de-AT" sz="1800" kern="1200" dirty="0" err="1"/>
            <a:t>error</a:t>
          </a:r>
          <a:r>
            <a:rPr lang="de-AT" sz="1800" kern="1200" dirty="0"/>
            <a:t>)</a:t>
          </a:r>
        </a:p>
      </dsp:txBody>
      <dsp:txXfrm>
        <a:off x="9452049" y="1442148"/>
        <a:ext cx="1075271" cy="752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D742A-3E99-4403-90F4-B9FF58743905}">
      <dsp:nvSpPr>
        <dsp:cNvPr id="0" name=""/>
        <dsp:cNvSpPr/>
      </dsp:nvSpPr>
      <dsp:spPr>
        <a:xfrm>
          <a:off x="5153"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Start</a:t>
          </a:r>
        </a:p>
      </dsp:txBody>
      <dsp:txXfrm>
        <a:off x="33226" y="1367309"/>
        <a:ext cx="1541337" cy="902344"/>
      </dsp:txXfrm>
    </dsp:sp>
    <dsp:sp modelId="{DA5A0484-D6D1-4E10-A822-BE8C9127C43E}">
      <dsp:nvSpPr>
        <dsp:cNvPr id="0" name=""/>
        <dsp:cNvSpPr/>
      </dsp:nvSpPr>
      <dsp:spPr>
        <a:xfrm>
          <a:off x="1762385" y="1620393"/>
          <a:ext cx="338666" cy="3961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AT" sz="1600" kern="1200"/>
        </a:p>
      </dsp:txBody>
      <dsp:txXfrm>
        <a:off x="1762385" y="1699628"/>
        <a:ext cx="237066" cy="237706"/>
      </dsp:txXfrm>
    </dsp:sp>
    <dsp:sp modelId="{4E873B5B-0141-46B7-90FC-EC7E0BCC18E3}">
      <dsp:nvSpPr>
        <dsp:cNvPr id="0" name=""/>
        <dsp:cNvSpPr/>
      </dsp:nvSpPr>
      <dsp:spPr>
        <a:xfrm>
          <a:off x="2241630"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Task C</a:t>
          </a:r>
        </a:p>
      </dsp:txBody>
      <dsp:txXfrm>
        <a:off x="2269703" y="1367309"/>
        <a:ext cx="1541337" cy="902344"/>
      </dsp:txXfrm>
    </dsp:sp>
    <dsp:sp modelId="{7BC21BF9-0FF7-454B-A5DA-C8652B6264EE}">
      <dsp:nvSpPr>
        <dsp:cNvPr id="0" name=""/>
        <dsp:cNvSpPr/>
      </dsp:nvSpPr>
      <dsp:spPr>
        <a:xfrm>
          <a:off x="3998862" y="1620393"/>
          <a:ext cx="338666" cy="3961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AT" sz="1600" kern="1200"/>
        </a:p>
      </dsp:txBody>
      <dsp:txXfrm>
        <a:off x="3998862" y="1699628"/>
        <a:ext cx="237066" cy="237706"/>
      </dsp:txXfrm>
    </dsp:sp>
    <dsp:sp modelId="{0D11F097-A9EA-4D6A-8A28-412A072D8BCE}">
      <dsp:nvSpPr>
        <dsp:cNvPr id="0" name=""/>
        <dsp:cNvSpPr/>
      </dsp:nvSpPr>
      <dsp:spPr>
        <a:xfrm>
          <a:off x="4478108"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Task B</a:t>
          </a:r>
        </a:p>
      </dsp:txBody>
      <dsp:txXfrm>
        <a:off x="4506181" y="1367309"/>
        <a:ext cx="1541337" cy="902344"/>
      </dsp:txXfrm>
    </dsp:sp>
    <dsp:sp modelId="{BAD39158-5CE9-4B7E-851C-45679005513E}">
      <dsp:nvSpPr>
        <dsp:cNvPr id="0" name=""/>
        <dsp:cNvSpPr/>
      </dsp:nvSpPr>
      <dsp:spPr>
        <a:xfrm>
          <a:off x="6235340" y="1620393"/>
          <a:ext cx="338666" cy="3961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AT" sz="1600" kern="1200"/>
        </a:p>
      </dsp:txBody>
      <dsp:txXfrm>
        <a:off x="6235340" y="1699628"/>
        <a:ext cx="237066" cy="237706"/>
      </dsp:txXfrm>
    </dsp:sp>
    <dsp:sp modelId="{0AD63263-0EF9-4685-8CCE-EC597B5A5F86}">
      <dsp:nvSpPr>
        <dsp:cNvPr id="0" name=""/>
        <dsp:cNvSpPr/>
      </dsp:nvSpPr>
      <dsp:spPr>
        <a:xfrm>
          <a:off x="6714585"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Task C</a:t>
          </a:r>
        </a:p>
      </dsp:txBody>
      <dsp:txXfrm>
        <a:off x="6742658" y="1367309"/>
        <a:ext cx="1541337" cy="902344"/>
      </dsp:txXfrm>
    </dsp:sp>
    <dsp:sp modelId="{65508DC3-3365-4A5E-820C-188208C24DAC}">
      <dsp:nvSpPr>
        <dsp:cNvPr id="0" name=""/>
        <dsp:cNvSpPr/>
      </dsp:nvSpPr>
      <dsp:spPr>
        <a:xfrm>
          <a:off x="8471817" y="1620393"/>
          <a:ext cx="338666" cy="3961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AT" sz="1600" kern="1200"/>
        </a:p>
      </dsp:txBody>
      <dsp:txXfrm>
        <a:off x="8471817" y="1699628"/>
        <a:ext cx="237066" cy="237706"/>
      </dsp:txXfrm>
    </dsp:sp>
    <dsp:sp modelId="{6E7DE8B9-2CB6-4983-BBD7-AE61A373C893}">
      <dsp:nvSpPr>
        <dsp:cNvPr id="0" name=""/>
        <dsp:cNvSpPr/>
      </dsp:nvSpPr>
      <dsp:spPr>
        <a:xfrm>
          <a:off x="8951062"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End</a:t>
          </a:r>
        </a:p>
      </dsp:txBody>
      <dsp:txXfrm>
        <a:off x="8979135" y="1367309"/>
        <a:ext cx="1541337" cy="902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E6006-CC42-4F4D-9369-9F696B2F08E3}">
      <dsp:nvSpPr>
        <dsp:cNvPr id="0" name=""/>
        <dsp:cNvSpPr/>
      </dsp:nvSpPr>
      <dsp:spPr>
        <a:xfrm>
          <a:off x="641850" y="78232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187176-A78F-41A1-815A-ADB98B042F0C}">
      <dsp:nvSpPr>
        <dsp:cNvPr id="0" name=""/>
        <dsp:cNvSpPr/>
      </dsp:nvSpPr>
      <dsp:spPr>
        <a:xfrm>
          <a:off x="146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Music Recommendations</a:t>
          </a:r>
          <a:endParaRPr lang="en-US" sz="1500" kern="1200"/>
        </a:p>
      </dsp:txBody>
      <dsp:txXfrm>
        <a:off x="146850" y="1862420"/>
        <a:ext cx="1800000" cy="720000"/>
      </dsp:txXfrm>
    </dsp:sp>
    <dsp:sp modelId="{52626C52-EE4D-4CBC-8267-77D584AD5A09}">
      <dsp:nvSpPr>
        <dsp:cNvPr id="0" name=""/>
        <dsp:cNvSpPr/>
      </dsp:nvSpPr>
      <dsp:spPr>
        <a:xfrm>
          <a:off x="2756850" y="78232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4722B1-26A2-48C3-BC4A-8EBB15BF37A2}">
      <dsp:nvSpPr>
        <dsp:cNvPr id="0" name=""/>
        <dsp:cNvSpPr/>
      </dsp:nvSpPr>
      <dsp:spPr>
        <a:xfrm>
          <a:off x="2261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A/B Testing</a:t>
          </a:r>
          <a:endParaRPr lang="en-US" sz="1500" kern="1200"/>
        </a:p>
      </dsp:txBody>
      <dsp:txXfrm>
        <a:off x="2261850" y="1862420"/>
        <a:ext cx="1800000" cy="720000"/>
      </dsp:txXfrm>
    </dsp:sp>
    <dsp:sp modelId="{E13A12CF-936F-4081-BEBB-05B2F0F80297}">
      <dsp:nvSpPr>
        <dsp:cNvPr id="0" name=""/>
        <dsp:cNvSpPr/>
      </dsp:nvSpPr>
      <dsp:spPr>
        <a:xfrm>
          <a:off x="4871850" y="78232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3D03EC-3CDA-4397-BDBD-31CEB6F9ACF7}">
      <dsp:nvSpPr>
        <dsp:cNvPr id="0" name=""/>
        <dsp:cNvSpPr/>
      </dsp:nvSpPr>
      <dsp:spPr>
        <a:xfrm>
          <a:off x="4376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Top Lists</a:t>
          </a:r>
          <a:endParaRPr lang="en-US" sz="1500" kern="1200"/>
        </a:p>
      </dsp:txBody>
      <dsp:txXfrm>
        <a:off x="4376850" y="1862420"/>
        <a:ext cx="1800000" cy="720000"/>
      </dsp:txXfrm>
    </dsp:sp>
    <dsp:sp modelId="{A72C4E7E-460B-40AB-8989-79FCB3790D88}">
      <dsp:nvSpPr>
        <dsp:cNvPr id="0" name=""/>
        <dsp:cNvSpPr/>
      </dsp:nvSpPr>
      <dsp:spPr>
        <a:xfrm>
          <a:off x="6986850" y="78232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16730D-412E-4C1D-9C99-3C4615CD89BB}">
      <dsp:nvSpPr>
        <dsp:cNvPr id="0" name=""/>
        <dsp:cNvSpPr/>
      </dsp:nvSpPr>
      <dsp:spPr>
        <a:xfrm>
          <a:off x="6491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Label Reporting</a:t>
          </a:r>
          <a:endParaRPr lang="en-US" sz="1500" kern="1200"/>
        </a:p>
      </dsp:txBody>
      <dsp:txXfrm>
        <a:off x="6491850" y="1862420"/>
        <a:ext cx="1800000" cy="720000"/>
      </dsp:txXfrm>
    </dsp:sp>
    <dsp:sp modelId="{4D43D570-E16C-4742-BE31-063490F9090B}">
      <dsp:nvSpPr>
        <dsp:cNvPr id="0" name=""/>
        <dsp:cNvSpPr/>
      </dsp:nvSpPr>
      <dsp:spPr>
        <a:xfrm>
          <a:off x="9101850" y="78232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2342DB-A8A0-45E2-A2F3-48E5D394B7ED}">
      <dsp:nvSpPr>
        <dsp:cNvPr id="0" name=""/>
        <dsp:cNvSpPr/>
      </dsp:nvSpPr>
      <dsp:spPr>
        <a:xfrm>
          <a:off x="8606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Dashboards</a:t>
          </a:r>
          <a:endParaRPr lang="en-US" sz="1500" kern="1200"/>
        </a:p>
      </dsp:txBody>
      <dsp:txXfrm>
        <a:off x="8606850" y="186242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9A337-7A9E-44FE-BE2D-96FE1369A47A}" type="datetimeFigureOut">
              <a:rPr lang="de-AT" smtClean="0"/>
              <a:t>27.12.2019</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CF3BF-E562-4875-81AB-3F5C117626B0}" type="slidenum">
              <a:rPr lang="de-AT" smtClean="0"/>
              <a:t>‹Nr.›</a:t>
            </a:fld>
            <a:endParaRPr lang="de-AT"/>
          </a:p>
        </p:txBody>
      </p:sp>
    </p:spTree>
    <p:extLst>
      <p:ext uri="{BB962C8B-B14F-4D97-AF65-F5344CB8AC3E}">
        <p14:creationId xmlns:p14="http://schemas.microsoft.com/office/powerpoint/2010/main" val="124407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uigi.readthedocs.io/en/stable/parameter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1: https://github.com/spotify/luigi</a:t>
            </a:r>
          </a:p>
        </p:txBody>
      </p:sp>
      <p:sp>
        <p:nvSpPr>
          <p:cNvPr id="4" name="Foliennummernplatzhalter 3"/>
          <p:cNvSpPr>
            <a:spLocks noGrp="1"/>
          </p:cNvSpPr>
          <p:nvPr>
            <p:ph type="sldNum" sz="quarter" idx="5"/>
          </p:nvPr>
        </p:nvSpPr>
        <p:spPr/>
        <p:txBody>
          <a:bodyPr/>
          <a:lstStyle/>
          <a:p>
            <a:fld id="{F7BCF3BF-E562-4875-81AB-3F5C117626B0}" type="slidenum">
              <a:rPr lang="de-AT" smtClean="0"/>
              <a:t>2</a:t>
            </a:fld>
            <a:endParaRPr lang="de-AT"/>
          </a:p>
        </p:txBody>
      </p:sp>
    </p:spTree>
    <p:extLst>
      <p:ext uri="{BB962C8B-B14F-4D97-AF65-F5344CB8AC3E}">
        <p14:creationId xmlns:p14="http://schemas.microsoft.com/office/powerpoint/2010/main" val="330320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Task class corresponds to some type of job that is run, but in general you want to allow some form of parameterization of it. For instance, if your Task class runs a Hadoop job to create a report every night, you probably want to make the date a parameter of the class. See </a:t>
            </a:r>
            <a:r>
              <a:rPr lang="en-US" dirty="0">
                <a:hlinkClick r:id="rId3"/>
              </a:rPr>
              <a:t>Parameters</a:t>
            </a:r>
            <a:r>
              <a:rPr lang="en-US" dirty="0"/>
              <a:t> for more info.</a:t>
            </a:r>
          </a:p>
        </p:txBody>
      </p:sp>
      <p:sp>
        <p:nvSpPr>
          <p:cNvPr id="4" name="Foliennummernplatzhalter 3"/>
          <p:cNvSpPr>
            <a:spLocks noGrp="1"/>
          </p:cNvSpPr>
          <p:nvPr>
            <p:ph type="sldNum" sz="quarter" idx="5"/>
          </p:nvPr>
        </p:nvSpPr>
        <p:spPr/>
        <p:txBody>
          <a:bodyPr/>
          <a:lstStyle/>
          <a:p>
            <a:fld id="{F7BCF3BF-E562-4875-81AB-3F5C117626B0}" type="slidenum">
              <a:rPr lang="de-AT" smtClean="0"/>
              <a:t>8</a:t>
            </a:fld>
            <a:endParaRPr lang="de-AT"/>
          </a:p>
        </p:txBody>
      </p:sp>
    </p:spTree>
    <p:extLst>
      <p:ext uri="{BB962C8B-B14F-4D97-AF65-F5344CB8AC3E}">
        <p14:creationId xmlns:p14="http://schemas.microsoft.com/office/powerpoint/2010/main" val="391804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Switch </a:t>
            </a:r>
            <a:r>
              <a:rPr lang="de-AT" dirty="0" err="1"/>
              <a:t>to</a:t>
            </a:r>
            <a:r>
              <a:rPr lang="de-AT" dirty="0"/>
              <a:t> </a:t>
            </a:r>
            <a:r>
              <a:rPr lang="de-AT" dirty="0" err="1"/>
              <a:t>Pycharm</a:t>
            </a:r>
            <a:r>
              <a:rPr lang="de-AT" dirty="0"/>
              <a:t> </a:t>
            </a:r>
            <a:r>
              <a:rPr lang="de-AT" dirty="0" err="1"/>
              <a:t>to</a:t>
            </a:r>
            <a:r>
              <a:rPr lang="de-AT" dirty="0"/>
              <a:t> </a:t>
            </a:r>
            <a:r>
              <a:rPr lang="de-AT" dirty="0" err="1"/>
              <a:t>show</a:t>
            </a:r>
            <a:r>
              <a:rPr lang="de-AT" dirty="0"/>
              <a:t> </a:t>
            </a:r>
            <a:r>
              <a:rPr lang="de-AT" dirty="0" err="1"/>
              <a:t>the</a:t>
            </a:r>
            <a:r>
              <a:rPr lang="de-AT" dirty="0"/>
              <a:t> </a:t>
            </a:r>
            <a:r>
              <a:rPr lang="de-AT" dirty="0" err="1"/>
              <a:t>Preprocessing</a:t>
            </a:r>
            <a:r>
              <a:rPr lang="de-AT" dirty="0"/>
              <a:t> Pipeline</a:t>
            </a:r>
          </a:p>
        </p:txBody>
      </p:sp>
      <p:sp>
        <p:nvSpPr>
          <p:cNvPr id="4" name="Foliennummernplatzhalter 3"/>
          <p:cNvSpPr>
            <a:spLocks noGrp="1"/>
          </p:cNvSpPr>
          <p:nvPr>
            <p:ph type="sldNum" sz="quarter" idx="5"/>
          </p:nvPr>
        </p:nvSpPr>
        <p:spPr/>
        <p:txBody>
          <a:bodyPr/>
          <a:lstStyle/>
          <a:p>
            <a:fld id="{F7BCF3BF-E562-4875-81AB-3F5C117626B0}" type="slidenum">
              <a:rPr lang="de-AT" smtClean="0"/>
              <a:t>9</a:t>
            </a:fld>
            <a:endParaRPr lang="de-AT"/>
          </a:p>
        </p:txBody>
      </p:sp>
    </p:spTree>
    <p:extLst>
      <p:ext uri="{BB962C8B-B14F-4D97-AF65-F5344CB8AC3E}">
        <p14:creationId xmlns:p14="http://schemas.microsoft.com/office/powerpoint/2010/main" val="1082098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14</a:t>
            </a:fld>
            <a:endParaRPr lang="de-AT"/>
          </a:p>
        </p:txBody>
      </p:sp>
    </p:spTree>
    <p:extLst>
      <p:ext uri="{BB962C8B-B14F-4D97-AF65-F5344CB8AC3E}">
        <p14:creationId xmlns:p14="http://schemas.microsoft.com/office/powerpoint/2010/main" val="333533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15</a:t>
            </a:fld>
            <a:endParaRPr lang="de-AT"/>
          </a:p>
        </p:txBody>
      </p:sp>
    </p:spTree>
    <p:extLst>
      <p:ext uri="{BB962C8B-B14F-4D97-AF65-F5344CB8AC3E}">
        <p14:creationId xmlns:p14="http://schemas.microsoft.com/office/powerpoint/2010/main" val="699101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https://www.slideshare.net/erikbern/luigi-presentation-nyc-data-science</a:t>
            </a:r>
          </a:p>
        </p:txBody>
      </p:sp>
      <p:sp>
        <p:nvSpPr>
          <p:cNvPr id="4" name="Foliennummernplatzhalter 3"/>
          <p:cNvSpPr>
            <a:spLocks noGrp="1"/>
          </p:cNvSpPr>
          <p:nvPr>
            <p:ph type="sldNum" sz="quarter" idx="5"/>
          </p:nvPr>
        </p:nvSpPr>
        <p:spPr/>
        <p:txBody>
          <a:bodyPr/>
          <a:lstStyle/>
          <a:p>
            <a:fld id="{F7BCF3BF-E562-4875-81AB-3F5C117626B0}" type="slidenum">
              <a:rPr lang="de-AT" smtClean="0"/>
              <a:t>18</a:t>
            </a:fld>
            <a:endParaRPr lang="de-AT"/>
          </a:p>
        </p:txBody>
      </p:sp>
    </p:spTree>
    <p:extLst>
      <p:ext uri="{BB962C8B-B14F-4D97-AF65-F5344CB8AC3E}">
        <p14:creationId xmlns:p14="http://schemas.microsoft.com/office/powerpoint/2010/main" val="4154479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https://www.slideshare.net/erikbern/luigi-presentation-nyc-data-science</a:t>
            </a:r>
          </a:p>
        </p:txBody>
      </p:sp>
      <p:sp>
        <p:nvSpPr>
          <p:cNvPr id="4" name="Foliennummernplatzhalter 3"/>
          <p:cNvSpPr>
            <a:spLocks noGrp="1"/>
          </p:cNvSpPr>
          <p:nvPr>
            <p:ph type="sldNum" sz="quarter" idx="5"/>
          </p:nvPr>
        </p:nvSpPr>
        <p:spPr/>
        <p:txBody>
          <a:bodyPr/>
          <a:lstStyle/>
          <a:p>
            <a:fld id="{F7BCF3BF-E562-4875-81AB-3F5C117626B0}" type="slidenum">
              <a:rPr lang="de-AT" smtClean="0"/>
              <a:t>19</a:t>
            </a:fld>
            <a:endParaRPr lang="de-AT"/>
          </a:p>
        </p:txBody>
      </p:sp>
    </p:spTree>
    <p:extLst>
      <p:ext uri="{BB962C8B-B14F-4D97-AF65-F5344CB8AC3E}">
        <p14:creationId xmlns:p14="http://schemas.microsoft.com/office/powerpoint/2010/main" val="3539642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https://www.slideshare.net/erikbern/luigi-presentation-nyc-data-science</a:t>
            </a:r>
          </a:p>
        </p:txBody>
      </p:sp>
      <p:sp>
        <p:nvSpPr>
          <p:cNvPr id="4" name="Foliennummernplatzhalter 3"/>
          <p:cNvSpPr>
            <a:spLocks noGrp="1"/>
          </p:cNvSpPr>
          <p:nvPr>
            <p:ph type="sldNum" sz="quarter" idx="5"/>
          </p:nvPr>
        </p:nvSpPr>
        <p:spPr/>
        <p:txBody>
          <a:bodyPr/>
          <a:lstStyle/>
          <a:p>
            <a:fld id="{F7BCF3BF-E562-4875-81AB-3F5C117626B0}" type="slidenum">
              <a:rPr lang="de-AT" smtClean="0"/>
              <a:t>20</a:t>
            </a:fld>
            <a:endParaRPr lang="de-AT"/>
          </a:p>
        </p:txBody>
      </p:sp>
    </p:spTree>
    <p:extLst>
      <p:ext uri="{BB962C8B-B14F-4D97-AF65-F5344CB8AC3E}">
        <p14:creationId xmlns:p14="http://schemas.microsoft.com/office/powerpoint/2010/main" val="3983006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https://www.slideshare.net/erikbern/luigi-presentation-nyc-data-science</a:t>
            </a:r>
          </a:p>
          <a:p>
            <a:r>
              <a:rPr lang="de-AT" dirty="0"/>
              <a:t>Slide 63</a:t>
            </a:r>
          </a:p>
        </p:txBody>
      </p:sp>
      <p:sp>
        <p:nvSpPr>
          <p:cNvPr id="4" name="Foliennummernplatzhalter 3"/>
          <p:cNvSpPr>
            <a:spLocks noGrp="1"/>
          </p:cNvSpPr>
          <p:nvPr>
            <p:ph type="sldNum" sz="quarter" idx="5"/>
          </p:nvPr>
        </p:nvSpPr>
        <p:spPr/>
        <p:txBody>
          <a:bodyPr/>
          <a:lstStyle/>
          <a:p>
            <a:fld id="{F7BCF3BF-E562-4875-81AB-3F5C117626B0}" type="slidenum">
              <a:rPr lang="de-AT" smtClean="0"/>
              <a:t>21</a:t>
            </a:fld>
            <a:endParaRPr lang="de-AT"/>
          </a:p>
        </p:txBody>
      </p:sp>
    </p:spTree>
    <p:extLst>
      <p:ext uri="{BB962C8B-B14F-4D97-AF65-F5344CB8AC3E}">
        <p14:creationId xmlns:p14="http://schemas.microsoft.com/office/powerpoint/2010/main" val="103261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05A6FDA-9116-4DC1-9238-F02390299F01}" type="datetime1">
              <a:rPr lang="en-US" smtClean="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4114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D1201C2-7FD1-4575-BE10-B413D5B61911}" type="datetime1">
              <a:rPr lang="en-US" smtClean="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06436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78B11F6E-DEB0-4D2E-971F-39CF5F7FAEF7}" type="datetime1">
              <a:rPr lang="en-US" smtClean="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89162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BB858E4B-532E-4DD1-A0F5-1130F8DBCA0B}" type="datetime1">
              <a:rPr lang="en-US" smtClean="0"/>
              <a:t>12/27/2019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86407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1C49C4B-EDE6-44D2-A3D8-B8740A5CAE69}" type="datetime1">
              <a:rPr lang="en-US" smtClean="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3492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15F41CA-0078-4985-B3D9-AC2E9AFBC73B}" type="datetime1">
              <a:rPr lang="en-US" smtClean="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716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3EF344B-A191-4945-9439-B325AE7A519E}" type="datetime1">
              <a:rPr lang="en-US" smtClean="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5174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0FC0EAD-CF1D-4B26-89C8-A32A1A53A4BE}" type="datetime1">
              <a:rPr lang="en-US" smtClean="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9982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9312687-B15B-4EE9-9C3E-656552E98E50}" type="datetime1">
              <a:rPr lang="en-US" smtClean="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402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3982F53-3286-41BF-9951-35A7BCA0F643}" type="datetime1">
              <a:rPr lang="en-US" smtClean="0"/>
              <a:t>12/27/2019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83444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E1F57FC-02F2-47BF-ABA4-8F5577DC8B0F}" type="datetime1">
              <a:rPr lang="en-US" smtClean="0"/>
              <a:t>12/27/2019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43677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C3113-15B4-4FEC-BBFB-871E5381BC3B}" type="datetime1">
              <a:rPr lang="en-US" smtClean="0"/>
              <a:t>12/27/2019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2369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51CAE1E-0D85-4F32-A209-9CF817338528}" type="datetime1">
              <a:rPr lang="en-US" smtClean="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0856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D0325863-9C6E-4F91-AF4F-348613AC6B39}" type="datetime1">
              <a:rPr lang="en-US" smtClean="0"/>
              <a:t>12/27/2019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67506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4346F90-A975-4AA9-9438-E83A7C5948B2}" type="datetime1">
              <a:rPr lang="en-US" smtClean="0"/>
              <a:t>12/27/2019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57295248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uigi.readthedocs.io/en/latest/api/luigi.contrib.hadoop_jar.html" TargetMode="External"/><Relationship Id="rId2" Type="http://schemas.openxmlformats.org/officeDocument/2006/relationships/hyperlink" Target="https://luigi.readthedocs.io/en/latest/api/luigi.contrib.hive.html" TargetMode="External"/><Relationship Id="rId1" Type="http://schemas.openxmlformats.org/officeDocument/2006/relationships/slideLayout" Target="../slideLayouts/slideLayout2.xml"/><Relationship Id="rId4" Type="http://schemas.openxmlformats.org/officeDocument/2006/relationships/hyperlink" Target="https://luigi.readthedocs.io/en/latest/api/luigi.contrib.spark.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tertitel 2">
            <a:extLst>
              <a:ext uri="{FF2B5EF4-FFF2-40B4-BE49-F238E27FC236}">
                <a16:creationId xmlns:a16="http://schemas.microsoft.com/office/drawing/2014/main" id="{D72DCCAC-4B24-42B0-A891-21D43AF2FAE9}"/>
              </a:ext>
            </a:extLst>
          </p:cNvPr>
          <p:cNvSpPr>
            <a:spLocks noGrp="1"/>
          </p:cNvSpPr>
          <p:nvPr>
            <p:ph type="subTitle" idx="1"/>
          </p:nvPr>
        </p:nvSpPr>
        <p:spPr>
          <a:xfrm>
            <a:off x="810001" y="683230"/>
            <a:ext cx="10572000" cy="1881172"/>
          </a:xfrm>
          <a:effectLst/>
        </p:spPr>
        <p:txBody>
          <a:bodyPr anchor="b">
            <a:normAutofit/>
          </a:bodyPr>
          <a:lstStyle/>
          <a:p>
            <a:pPr algn="ctr"/>
            <a:r>
              <a:rPr lang="en-US" sz="2000" dirty="0"/>
              <a:t>Introduction </a:t>
            </a:r>
            <a:r>
              <a:rPr lang="en-US" sz="2000" dirty="0" err="1"/>
              <a:t>i</a:t>
            </a:r>
            <a:r>
              <a:rPr lang="de-AT" sz="2000" dirty="0"/>
              <a:t>nto Luigi</a:t>
            </a:r>
          </a:p>
        </p:txBody>
      </p:sp>
      <p:sp>
        <p:nvSpPr>
          <p:cNvPr id="24" name="Freeform: Shape 20">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5" name="Grafik 14">
            <a:extLst>
              <a:ext uri="{FF2B5EF4-FFF2-40B4-BE49-F238E27FC236}">
                <a16:creationId xmlns:a16="http://schemas.microsoft.com/office/drawing/2014/main" id="{7112762F-8C9D-4AF2-BE1F-19CDAFF7DC5A}"/>
              </a:ext>
            </a:extLst>
          </p:cNvPr>
          <p:cNvPicPr>
            <a:picLocks noChangeAspect="1"/>
          </p:cNvPicPr>
          <p:nvPr/>
        </p:nvPicPr>
        <p:blipFill>
          <a:blip r:embed="rId2"/>
          <a:stretch>
            <a:fillRect/>
          </a:stretch>
        </p:blipFill>
        <p:spPr>
          <a:xfrm>
            <a:off x="4134772" y="2564402"/>
            <a:ext cx="4343356" cy="2320054"/>
          </a:xfrm>
          <a:prstGeom prst="rect">
            <a:avLst/>
          </a:prstGeom>
        </p:spPr>
      </p:pic>
      <p:sp>
        <p:nvSpPr>
          <p:cNvPr id="2" name="Fußzeilenplatzhalter 1">
            <a:extLst>
              <a:ext uri="{FF2B5EF4-FFF2-40B4-BE49-F238E27FC236}">
                <a16:creationId xmlns:a16="http://schemas.microsoft.com/office/drawing/2014/main" id="{959BCE62-56BA-455C-8431-2C78611DA98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07EA7347-B061-41F8-B192-1FBD523336B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Textfeld 4">
            <a:extLst>
              <a:ext uri="{FF2B5EF4-FFF2-40B4-BE49-F238E27FC236}">
                <a16:creationId xmlns:a16="http://schemas.microsoft.com/office/drawing/2014/main" id="{F84AD905-C668-417B-BD15-5BC661745A57}"/>
              </a:ext>
            </a:extLst>
          </p:cNvPr>
          <p:cNvSpPr txBox="1"/>
          <p:nvPr/>
        </p:nvSpPr>
        <p:spPr>
          <a:xfrm>
            <a:off x="10232217" y="6462966"/>
            <a:ext cx="1954381" cy="338554"/>
          </a:xfrm>
          <a:prstGeom prst="rect">
            <a:avLst/>
          </a:prstGeom>
          <a:noFill/>
        </p:spPr>
        <p:txBody>
          <a:bodyPr wrap="none" rtlCol="0">
            <a:spAutoFit/>
          </a:bodyPr>
          <a:lstStyle/>
          <a:p>
            <a:r>
              <a:rPr lang="de-AT" sz="1600" dirty="0"/>
              <a:t>27.12.2019 Spitzer </a:t>
            </a:r>
          </a:p>
        </p:txBody>
      </p:sp>
    </p:spTree>
    <p:extLst>
      <p:ext uri="{BB962C8B-B14F-4D97-AF65-F5344CB8AC3E}">
        <p14:creationId xmlns:p14="http://schemas.microsoft.com/office/powerpoint/2010/main" val="185107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47E57B-1891-4AF7-8DF4-9191F6A5567E}"/>
              </a:ext>
            </a:extLst>
          </p:cNvPr>
          <p:cNvSpPr>
            <a:spLocks noGrp="1"/>
          </p:cNvSpPr>
          <p:nvPr>
            <p:ph type="title"/>
          </p:nvPr>
        </p:nvSpPr>
        <p:spPr>
          <a:xfrm>
            <a:off x="965200" y="1218476"/>
            <a:ext cx="3187318" cy="4421050"/>
          </a:xfrm>
          <a:effectLst/>
        </p:spPr>
        <p:txBody>
          <a:bodyPr anchor="ctr">
            <a:normAutofit/>
          </a:bodyPr>
          <a:lstStyle/>
          <a:p>
            <a:pPr algn="r"/>
            <a:r>
              <a:rPr lang="de-AT" sz="3200" dirty="0" err="1">
                <a:solidFill>
                  <a:schemeClr val="tx1"/>
                </a:solidFill>
              </a:rPr>
              <a:t>Recap</a:t>
            </a:r>
            <a:endParaRPr lang="de-AT" sz="3200" dirty="0">
              <a:solidFill>
                <a:schemeClr val="tx1"/>
              </a:solidFill>
            </a:endParaRPr>
          </a:p>
        </p:txBody>
      </p:sp>
      <p:cxnSp>
        <p:nvCxnSpPr>
          <p:cNvPr id="17" name="Straight Connector 16">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4E9FB0B2-3D9B-4B85-9BEB-8FA300FF3A64}"/>
              </a:ext>
            </a:extLst>
          </p:cNvPr>
          <p:cNvSpPr>
            <a:spLocks noGrp="1"/>
          </p:cNvSpPr>
          <p:nvPr>
            <p:ph idx="1"/>
          </p:nvPr>
        </p:nvSpPr>
        <p:spPr>
          <a:xfrm>
            <a:off x="5146751" y="1218475"/>
            <a:ext cx="6080050" cy="4421051"/>
          </a:xfrm>
          <a:effectLst/>
        </p:spPr>
        <p:txBody>
          <a:bodyPr>
            <a:normAutofit/>
          </a:bodyPr>
          <a:lstStyle/>
          <a:p>
            <a:pPr marL="0" indent="0">
              <a:buNone/>
            </a:pPr>
            <a:r>
              <a:rPr lang="de-AT" sz="1600" dirty="0" err="1"/>
              <a:t>Preprocessing</a:t>
            </a:r>
            <a:endParaRPr lang="de-AT" sz="1600" dirty="0"/>
          </a:p>
          <a:p>
            <a:pPr marL="342900" indent="-342900">
              <a:buFont typeface="+mj-lt"/>
              <a:buAutoNum type="arabicPeriod"/>
            </a:pPr>
            <a:r>
              <a:rPr lang="de-AT" sz="1600" dirty="0" err="1"/>
              <a:t>requires</a:t>
            </a:r>
            <a:r>
              <a:rPr lang="de-AT" sz="1600" dirty="0"/>
              <a:t>():  Load </a:t>
            </a:r>
            <a:r>
              <a:rPr lang="de-AT" sz="1600" dirty="0" err="1"/>
              <a:t>files</a:t>
            </a:r>
            <a:r>
              <a:rPr lang="de-AT" sz="1600" dirty="0"/>
              <a:t> (CSV) </a:t>
            </a:r>
            <a:r>
              <a:rPr lang="de-AT" sz="1600" dirty="0" err="1"/>
              <a:t>which</a:t>
            </a:r>
            <a:r>
              <a:rPr lang="de-AT" sz="1600" dirty="0"/>
              <a:t> </a:t>
            </a:r>
            <a:r>
              <a:rPr lang="de-AT" sz="1600" dirty="0" err="1"/>
              <a:t>should</a:t>
            </a:r>
            <a:r>
              <a:rPr lang="de-AT" sz="1600" dirty="0"/>
              <a:t> </a:t>
            </a:r>
            <a:r>
              <a:rPr lang="de-AT" sz="1600" dirty="0" err="1"/>
              <a:t>be</a:t>
            </a:r>
            <a:r>
              <a:rPr lang="de-AT" sz="1600" dirty="0"/>
              <a:t> </a:t>
            </a:r>
            <a:r>
              <a:rPr lang="de-AT" sz="1600" dirty="0" err="1"/>
              <a:t>preprocessed</a:t>
            </a:r>
            <a:r>
              <a:rPr lang="de-AT" sz="1600" dirty="0"/>
              <a:t>.</a:t>
            </a:r>
          </a:p>
          <a:p>
            <a:pPr marL="342900" indent="-342900">
              <a:buFont typeface="+mj-lt"/>
              <a:buAutoNum type="arabicPeriod"/>
            </a:pPr>
            <a:r>
              <a:rPr lang="de-AT" sz="1600" dirty="0" err="1"/>
              <a:t>run</a:t>
            </a:r>
            <a:r>
              <a:rPr lang="de-AT" sz="1600" dirty="0"/>
              <a:t>():  This </a:t>
            </a:r>
            <a:r>
              <a:rPr lang="de-AT" sz="1600" dirty="0" err="1"/>
              <a:t>method</a:t>
            </a:r>
            <a:r>
              <a:rPr lang="de-AT" sz="1600" dirty="0"/>
              <a:t> </a:t>
            </a:r>
            <a:r>
              <a:rPr lang="de-AT" sz="1600" dirty="0" err="1"/>
              <a:t>calls</a:t>
            </a:r>
            <a:r>
              <a:rPr lang="de-AT" sz="1600" dirty="0"/>
              <a:t> all </a:t>
            </a:r>
            <a:r>
              <a:rPr lang="de-AT" sz="1600" dirty="0" err="1"/>
              <a:t>preprocessing</a:t>
            </a:r>
            <a:r>
              <a:rPr lang="de-AT" sz="1600" dirty="0"/>
              <a:t> </a:t>
            </a:r>
            <a:r>
              <a:rPr lang="de-AT" sz="1600" dirty="0" err="1"/>
              <a:t>steps</a:t>
            </a:r>
            <a:r>
              <a:rPr lang="de-AT" sz="1600" dirty="0"/>
              <a:t> </a:t>
            </a:r>
            <a:r>
              <a:rPr lang="de-AT" sz="1600" dirty="0" err="1"/>
              <a:t>defined</a:t>
            </a:r>
            <a:r>
              <a:rPr lang="de-AT" sz="1600" dirty="0"/>
              <a:t>.</a:t>
            </a:r>
          </a:p>
          <a:p>
            <a:pPr marL="342900" indent="-342900">
              <a:buFont typeface="+mj-lt"/>
              <a:buAutoNum type="arabicPeriod"/>
            </a:pPr>
            <a:r>
              <a:rPr lang="de-AT" sz="1600" dirty="0" err="1"/>
              <a:t>output</a:t>
            </a:r>
            <a:r>
              <a:rPr lang="de-AT" sz="1600" dirty="0"/>
              <a:t>():  Write out </a:t>
            </a:r>
            <a:r>
              <a:rPr lang="de-AT" sz="1600" dirty="0" err="1"/>
              <a:t>the</a:t>
            </a:r>
            <a:r>
              <a:rPr lang="de-AT" sz="1600" dirty="0"/>
              <a:t> </a:t>
            </a:r>
            <a:r>
              <a:rPr lang="de-AT" sz="1600" dirty="0" err="1"/>
              <a:t>preprocessed</a:t>
            </a:r>
            <a:r>
              <a:rPr lang="de-AT" sz="1600" dirty="0"/>
              <a:t> </a:t>
            </a:r>
            <a:r>
              <a:rPr lang="de-AT" sz="1600" dirty="0" err="1"/>
              <a:t>dataframe</a:t>
            </a:r>
            <a:r>
              <a:rPr lang="de-AT" sz="1600" dirty="0"/>
              <a:t> </a:t>
            </a:r>
            <a:r>
              <a:rPr lang="de-AT" sz="1600" dirty="0" err="1"/>
              <a:t>into</a:t>
            </a:r>
            <a:r>
              <a:rPr lang="de-AT" sz="1600" dirty="0"/>
              <a:t> a CSV </a:t>
            </a:r>
            <a:r>
              <a:rPr lang="de-AT" sz="1600" dirty="0" err="1"/>
              <a:t>file</a:t>
            </a:r>
            <a:r>
              <a:rPr lang="de-AT" sz="1600" dirty="0"/>
              <a:t>.</a:t>
            </a:r>
          </a:p>
          <a:p>
            <a:pPr marL="342900" indent="-342900">
              <a:buFont typeface="+mj-lt"/>
              <a:buAutoNum type="arabicPeriod"/>
            </a:pPr>
            <a:endParaRPr lang="de-AT" sz="1600" dirty="0"/>
          </a:p>
        </p:txBody>
      </p:sp>
      <p:sp>
        <p:nvSpPr>
          <p:cNvPr id="4" name="Fußzeilenplatzhalter 3">
            <a:extLst>
              <a:ext uri="{FF2B5EF4-FFF2-40B4-BE49-F238E27FC236}">
                <a16:creationId xmlns:a16="http://schemas.microsoft.com/office/drawing/2014/main" id="{7D70BCF0-4D13-44EB-A0BA-3303CC5D9E2A}"/>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A661776C-52BA-4D2B-A0A2-4ACCE8A70C9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55757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0D37A34-2D70-4CA5-92CE-1E8D709093D3}"/>
              </a:ext>
            </a:extLst>
          </p:cNvPr>
          <p:cNvSpPr>
            <a:spLocks noGrp="1"/>
          </p:cNvSpPr>
          <p:nvPr>
            <p:ph type="title"/>
          </p:nvPr>
        </p:nvSpPr>
        <p:spPr>
          <a:xfrm>
            <a:off x="965200" y="1218476"/>
            <a:ext cx="3187318" cy="4421050"/>
          </a:xfrm>
          <a:effectLst/>
        </p:spPr>
        <p:txBody>
          <a:bodyPr anchor="ctr">
            <a:normAutofit/>
          </a:bodyPr>
          <a:lstStyle/>
          <a:p>
            <a:pPr algn="r"/>
            <a:r>
              <a:rPr lang="de-AT" sz="3200" dirty="0" err="1">
                <a:solidFill>
                  <a:schemeClr val="tx1"/>
                </a:solidFill>
              </a:rPr>
              <a:t>Recap</a:t>
            </a:r>
            <a:r>
              <a:rPr lang="de-AT" sz="3200" dirty="0">
                <a:solidFill>
                  <a:schemeClr val="tx1"/>
                </a:solidFill>
              </a:rPr>
              <a:t> </a:t>
            </a:r>
            <a:r>
              <a:rPr lang="de-AT" sz="3200" dirty="0" err="1">
                <a:solidFill>
                  <a:schemeClr val="tx1"/>
                </a:solidFill>
              </a:rPr>
              <a:t>cont</a:t>
            </a:r>
            <a:endParaRPr lang="de-AT" sz="3200" dirty="0">
              <a:solidFill>
                <a:schemeClr val="tx1"/>
              </a:solidFill>
            </a:endParaRP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312278BB-1CA1-4CAC-A836-F5E8CE0D5C25}"/>
              </a:ext>
            </a:extLst>
          </p:cNvPr>
          <p:cNvSpPr>
            <a:spLocks noGrp="1"/>
          </p:cNvSpPr>
          <p:nvPr>
            <p:ph idx="1"/>
          </p:nvPr>
        </p:nvSpPr>
        <p:spPr>
          <a:xfrm>
            <a:off x="5146751" y="1218475"/>
            <a:ext cx="6080050" cy="4421051"/>
          </a:xfrm>
          <a:effectLst/>
        </p:spPr>
        <p:txBody>
          <a:bodyPr>
            <a:normAutofit/>
          </a:bodyPr>
          <a:lstStyle/>
          <a:p>
            <a:r>
              <a:rPr lang="de-AT" sz="1600"/>
              <a:t>LocalTarget … Build in class that makes it easy to read/write from/to the local filesystem.</a:t>
            </a:r>
            <a:r>
              <a:rPr lang="en-US" sz="1600"/>
              <a:t> It also makes all file operations atomic, which is nice in case your script crashes for any reason.</a:t>
            </a:r>
            <a:endParaRPr lang="de-AT" sz="1600"/>
          </a:p>
        </p:txBody>
      </p:sp>
      <p:sp>
        <p:nvSpPr>
          <p:cNvPr id="4" name="Fußzeilenplatzhalter 3">
            <a:extLst>
              <a:ext uri="{FF2B5EF4-FFF2-40B4-BE49-F238E27FC236}">
                <a16:creationId xmlns:a16="http://schemas.microsoft.com/office/drawing/2014/main" id="{990DF86F-A571-4CE1-8361-F9D9A615E1CF}"/>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D31FE2C-DA3F-4E80-B8B2-3CD359A6E13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83724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AE6C82B-2381-4DE2-BADE-F749C0F869B6}"/>
              </a:ext>
            </a:extLst>
          </p:cNvPr>
          <p:cNvSpPr>
            <a:spLocks noGrp="1"/>
          </p:cNvSpPr>
          <p:nvPr>
            <p:ph type="ctrTitle"/>
          </p:nvPr>
        </p:nvSpPr>
        <p:spPr>
          <a:xfrm>
            <a:off x="1280559" y="1286935"/>
            <a:ext cx="9638153" cy="2668377"/>
          </a:xfrm>
          <a:effectLst/>
        </p:spPr>
        <p:txBody>
          <a:bodyPr>
            <a:normAutofit/>
          </a:bodyPr>
          <a:lstStyle/>
          <a:p>
            <a:pPr algn="ctr"/>
            <a:r>
              <a:rPr lang="de-AT" dirty="0" err="1">
                <a:solidFill>
                  <a:schemeClr val="tx1"/>
                </a:solidFill>
              </a:rPr>
              <a:t>Execution</a:t>
            </a:r>
            <a:r>
              <a:rPr lang="de-AT" dirty="0">
                <a:solidFill>
                  <a:schemeClr val="tx1"/>
                </a:solidFill>
              </a:rPr>
              <a:t> </a:t>
            </a:r>
            <a:r>
              <a:rPr lang="de-AT" dirty="0" err="1">
                <a:solidFill>
                  <a:schemeClr val="tx1"/>
                </a:solidFill>
              </a:rPr>
              <a:t>of</a:t>
            </a:r>
            <a:r>
              <a:rPr lang="de-AT" dirty="0">
                <a:solidFill>
                  <a:schemeClr val="tx1"/>
                </a:solidFill>
              </a:rPr>
              <a:t> Tasks</a:t>
            </a:r>
          </a:p>
        </p:txBody>
      </p:sp>
      <p:sp>
        <p:nvSpPr>
          <p:cNvPr id="3" name="Untertitel 2">
            <a:extLst>
              <a:ext uri="{FF2B5EF4-FFF2-40B4-BE49-F238E27FC236}">
                <a16:creationId xmlns:a16="http://schemas.microsoft.com/office/drawing/2014/main" id="{702E17E0-52F7-4FAA-A4EB-F7C2FBFA3A43}"/>
              </a:ext>
            </a:extLst>
          </p:cNvPr>
          <p:cNvSpPr>
            <a:spLocks noGrp="1"/>
          </p:cNvSpPr>
          <p:nvPr>
            <p:ph type="subTitle" idx="1"/>
          </p:nvPr>
        </p:nvSpPr>
        <p:spPr>
          <a:xfrm>
            <a:off x="1280559" y="4116179"/>
            <a:ext cx="9638153" cy="1599642"/>
          </a:xfrm>
          <a:effectLst/>
        </p:spPr>
        <p:txBody>
          <a:bodyPr>
            <a:normAutofit/>
          </a:bodyPr>
          <a:lstStyle/>
          <a:p>
            <a:pPr algn="ctr"/>
            <a:endParaRPr lang="de-AT"/>
          </a:p>
        </p:txBody>
      </p:sp>
      <p:sp>
        <p:nvSpPr>
          <p:cNvPr id="4" name="Fußzeilenplatzhalter 3">
            <a:extLst>
              <a:ext uri="{FF2B5EF4-FFF2-40B4-BE49-F238E27FC236}">
                <a16:creationId xmlns:a16="http://schemas.microsoft.com/office/drawing/2014/main" id="{E425200A-C620-4C4E-A0D2-75B60EEC578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6FDC81DD-3556-4C51-8D55-894729AD28D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9033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C3A6156-EC27-46A1-A01D-B57B9891407A}"/>
              </a:ext>
            </a:extLst>
          </p:cNvPr>
          <p:cNvSpPr>
            <a:spLocks noGrp="1"/>
          </p:cNvSpPr>
          <p:nvPr>
            <p:ph type="title"/>
          </p:nvPr>
        </p:nvSpPr>
        <p:spPr>
          <a:xfrm>
            <a:off x="810000" y="447188"/>
            <a:ext cx="10571998" cy="970450"/>
          </a:xfrm>
          <a:effectLst/>
        </p:spPr>
        <p:txBody>
          <a:bodyPr anchor="ctr">
            <a:normAutofit/>
          </a:bodyPr>
          <a:lstStyle/>
          <a:p>
            <a:pPr algn="ctr"/>
            <a:r>
              <a:rPr lang="de-AT" sz="2800">
                <a:solidFill>
                  <a:schemeClr val="tx1"/>
                </a:solidFill>
              </a:rPr>
              <a:t>Execution of Tasks</a:t>
            </a:r>
          </a:p>
        </p:txBody>
      </p:sp>
      <p:sp>
        <p:nvSpPr>
          <p:cNvPr id="20" name="Freeform: Shape 16">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2063C1F4-21F1-4F39-81A6-87A4CC6894E3}"/>
              </a:ext>
            </a:extLst>
          </p:cNvPr>
          <p:cNvSpPr>
            <a:spLocks noGrp="1"/>
          </p:cNvSpPr>
          <p:nvPr>
            <p:ph idx="1"/>
          </p:nvPr>
        </p:nvSpPr>
        <p:spPr>
          <a:xfrm>
            <a:off x="1115732" y="2222287"/>
            <a:ext cx="9966953" cy="3636511"/>
          </a:xfrm>
          <a:effectLst/>
        </p:spPr>
        <p:txBody>
          <a:bodyPr>
            <a:normAutofit/>
          </a:bodyPr>
          <a:lstStyle/>
          <a:p>
            <a:r>
              <a:rPr lang="de-AT" err="1"/>
              <a:t>Process</a:t>
            </a:r>
            <a:r>
              <a:rPr lang="de-AT"/>
              <a:t> </a:t>
            </a:r>
            <a:r>
              <a:rPr lang="de-AT" err="1"/>
              <a:t>of</a:t>
            </a:r>
            <a:r>
              <a:rPr lang="de-AT"/>
              <a:t> </a:t>
            </a:r>
            <a:r>
              <a:rPr lang="de-AT" err="1"/>
              <a:t>workflow</a:t>
            </a:r>
            <a:r>
              <a:rPr lang="de-AT"/>
              <a:t> </a:t>
            </a:r>
            <a:r>
              <a:rPr lang="de-AT" err="1"/>
              <a:t>is</a:t>
            </a:r>
            <a:r>
              <a:rPr lang="de-AT"/>
              <a:t> </a:t>
            </a:r>
            <a:r>
              <a:rPr lang="de-AT" err="1"/>
              <a:t>backword</a:t>
            </a:r>
            <a:endParaRPr lang="de-AT"/>
          </a:p>
          <a:p>
            <a:pPr lvl="1"/>
            <a:r>
              <a:rPr lang="de-AT"/>
              <a:t>First the last task will be executed, then they will be executed in the correct order</a:t>
            </a:r>
          </a:p>
          <a:p>
            <a:pPr lvl="1"/>
            <a:r>
              <a:rPr lang="de-AT"/>
              <a:t>Why? </a:t>
            </a:r>
            <a:r>
              <a:rPr lang="de-AT">
                <a:sym typeface="Wingdings" panose="05000000000000000000" pitchFamily="2" charset="2"/>
              </a:rPr>
              <a:t> To avoid to re-run a task which is already satisfied</a:t>
            </a:r>
            <a:endParaRPr lang="de-AT" dirty="0">
              <a:sym typeface="Wingdings" panose="05000000000000000000" pitchFamily="2" charset="2"/>
            </a:endParaRPr>
          </a:p>
        </p:txBody>
      </p:sp>
      <p:sp>
        <p:nvSpPr>
          <p:cNvPr id="4" name="Fußzeilenplatzhalter 3">
            <a:extLst>
              <a:ext uri="{FF2B5EF4-FFF2-40B4-BE49-F238E27FC236}">
                <a16:creationId xmlns:a16="http://schemas.microsoft.com/office/drawing/2014/main" id="{8A8E9CBB-92C7-445C-94BF-709ACF8556B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8D419F68-4E42-4076-9DC5-3C30887D26D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04371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A8771-DB05-4416-871C-30CC0EF57A5A}"/>
              </a:ext>
            </a:extLst>
          </p:cNvPr>
          <p:cNvSpPr>
            <a:spLocks noGrp="1"/>
          </p:cNvSpPr>
          <p:nvPr>
            <p:ph type="title"/>
          </p:nvPr>
        </p:nvSpPr>
        <p:spPr/>
        <p:txBody>
          <a:bodyPr/>
          <a:lstStyle/>
          <a:p>
            <a:r>
              <a:rPr lang="de-AT" dirty="0" err="1">
                <a:solidFill>
                  <a:schemeClr val="tx1"/>
                </a:solidFill>
              </a:rPr>
              <a:t>Execution</a:t>
            </a:r>
            <a:r>
              <a:rPr lang="de-AT" dirty="0">
                <a:solidFill>
                  <a:schemeClr val="tx1"/>
                </a:solidFill>
              </a:rPr>
              <a:t> </a:t>
            </a:r>
            <a:r>
              <a:rPr lang="de-AT" dirty="0" err="1">
                <a:solidFill>
                  <a:schemeClr val="tx1"/>
                </a:solidFill>
              </a:rPr>
              <a:t>of</a:t>
            </a:r>
            <a:r>
              <a:rPr lang="de-AT" dirty="0">
                <a:solidFill>
                  <a:schemeClr val="tx1"/>
                </a:solidFill>
              </a:rPr>
              <a:t> Tasks </a:t>
            </a:r>
            <a:r>
              <a:rPr lang="de-AT" dirty="0" err="1">
                <a:solidFill>
                  <a:schemeClr val="tx1"/>
                </a:solidFill>
              </a:rPr>
              <a:t>cont</a:t>
            </a:r>
            <a:endParaRPr lang="de-AT" dirty="0"/>
          </a:p>
        </p:txBody>
      </p:sp>
      <p:graphicFrame>
        <p:nvGraphicFramePr>
          <p:cNvPr id="4" name="Inhaltsplatzhalter 3">
            <a:extLst>
              <a:ext uri="{FF2B5EF4-FFF2-40B4-BE49-F238E27FC236}">
                <a16:creationId xmlns:a16="http://schemas.microsoft.com/office/drawing/2014/main" id="{EE48CC64-6D69-483C-A034-E9481A558410}"/>
              </a:ext>
            </a:extLst>
          </p:cNvPr>
          <p:cNvGraphicFramePr>
            <a:graphicFrameLocks noGrp="1"/>
          </p:cNvGraphicFramePr>
          <p:nvPr>
            <p:ph idx="1"/>
            <p:extLst>
              <p:ext uri="{D42A27DB-BD31-4B8C-83A1-F6EECF244321}">
                <p14:modId xmlns:p14="http://schemas.microsoft.com/office/powerpoint/2010/main" val="1275974927"/>
              </p:ext>
            </p:extLst>
          </p:nvPr>
        </p:nvGraphicFramePr>
        <p:xfrm>
          <a:off x="810000" y="2364085"/>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hteck 8">
            <a:extLst>
              <a:ext uri="{FF2B5EF4-FFF2-40B4-BE49-F238E27FC236}">
                <a16:creationId xmlns:a16="http://schemas.microsoft.com/office/drawing/2014/main" id="{D8C1C69C-B6E2-4807-A6B1-9BBB7B4FC602}"/>
              </a:ext>
            </a:extLst>
          </p:cNvPr>
          <p:cNvSpPr/>
          <p:nvPr/>
        </p:nvSpPr>
        <p:spPr>
          <a:xfrm>
            <a:off x="10723688" y="6410812"/>
            <a:ext cx="1056700" cy="369332"/>
          </a:xfrm>
          <a:prstGeom prst="rect">
            <a:avLst/>
          </a:prstGeom>
        </p:spPr>
        <p:txBody>
          <a:bodyPr wrap="none">
            <a:spAutoFit/>
          </a:bodyPr>
          <a:lstStyle/>
          <a:p>
            <a:pPr algn="ctr"/>
            <a:r>
              <a:rPr lang="de-AT" b="1" i="1" dirty="0" err="1"/>
              <a:t>No</a:t>
            </a:r>
            <a:r>
              <a:rPr lang="de-AT" b="1" i="1" dirty="0"/>
              <a:t> Error</a:t>
            </a:r>
          </a:p>
        </p:txBody>
      </p:sp>
      <p:sp>
        <p:nvSpPr>
          <p:cNvPr id="10" name="Fußzeilenplatzhalter 9">
            <a:extLst>
              <a:ext uri="{FF2B5EF4-FFF2-40B4-BE49-F238E27FC236}">
                <a16:creationId xmlns:a16="http://schemas.microsoft.com/office/drawing/2014/main" id="{8D88E654-4E10-4852-988E-FA44B75C9ADA}"/>
              </a:ext>
            </a:extLst>
          </p:cNvPr>
          <p:cNvSpPr>
            <a:spLocks noGrp="1"/>
          </p:cNvSpPr>
          <p:nvPr>
            <p:ph type="ftr" sz="quarter" idx="11"/>
          </p:nvPr>
        </p:nvSpPr>
        <p:spPr/>
        <p:txBody>
          <a:bodyPr/>
          <a:lstStyle/>
          <a:p>
            <a:endParaRPr lang="en-US" dirty="0"/>
          </a:p>
        </p:txBody>
      </p:sp>
      <p:sp>
        <p:nvSpPr>
          <p:cNvPr id="11" name="Foliennummernplatzhalter 10">
            <a:extLst>
              <a:ext uri="{FF2B5EF4-FFF2-40B4-BE49-F238E27FC236}">
                <a16:creationId xmlns:a16="http://schemas.microsoft.com/office/drawing/2014/main" id="{2F0B299B-D2EA-4A79-84C1-14948743314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69100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A8771-DB05-4416-871C-30CC0EF57A5A}"/>
              </a:ext>
            </a:extLst>
          </p:cNvPr>
          <p:cNvSpPr>
            <a:spLocks noGrp="1"/>
          </p:cNvSpPr>
          <p:nvPr>
            <p:ph type="title"/>
          </p:nvPr>
        </p:nvSpPr>
        <p:spPr/>
        <p:txBody>
          <a:bodyPr/>
          <a:lstStyle/>
          <a:p>
            <a:r>
              <a:rPr lang="de-AT" dirty="0" err="1">
                <a:solidFill>
                  <a:schemeClr val="tx1"/>
                </a:solidFill>
              </a:rPr>
              <a:t>Execution</a:t>
            </a:r>
            <a:r>
              <a:rPr lang="de-AT" dirty="0">
                <a:solidFill>
                  <a:schemeClr val="tx1"/>
                </a:solidFill>
              </a:rPr>
              <a:t> </a:t>
            </a:r>
            <a:r>
              <a:rPr lang="de-AT" dirty="0" err="1">
                <a:solidFill>
                  <a:schemeClr val="tx1"/>
                </a:solidFill>
              </a:rPr>
              <a:t>of</a:t>
            </a:r>
            <a:r>
              <a:rPr lang="de-AT" dirty="0">
                <a:solidFill>
                  <a:schemeClr val="tx1"/>
                </a:solidFill>
              </a:rPr>
              <a:t> Tasks </a:t>
            </a:r>
            <a:r>
              <a:rPr lang="de-AT" dirty="0" err="1">
                <a:solidFill>
                  <a:schemeClr val="tx1"/>
                </a:solidFill>
              </a:rPr>
              <a:t>cont</a:t>
            </a:r>
            <a:endParaRPr lang="de-AT" dirty="0"/>
          </a:p>
        </p:txBody>
      </p:sp>
      <p:graphicFrame>
        <p:nvGraphicFramePr>
          <p:cNvPr id="5" name="Inhaltsplatzhalter 3">
            <a:extLst>
              <a:ext uri="{FF2B5EF4-FFF2-40B4-BE49-F238E27FC236}">
                <a16:creationId xmlns:a16="http://schemas.microsoft.com/office/drawing/2014/main" id="{0E5FCA44-0C0B-4660-9DE6-08B3548F7C7F}"/>
              </a:ext>
            </a:extLst>
          </p:cNvPr>
          <p:cNvGraphicFramePr>
            <a:graphicFrameLocks/>
          </p:cNvGraphicFramePr>
          <p:nvPr>
            <p:extLst>
              <p:ext uri="{D42A27DB-BD31-4B8C-83A1-F6EECF244321}">
                <p14:modId xmlns:p14="http://schemas.microsoft.com/office/powerpoint/2010/main" val="3590676828"/>
              </p:ext>
            </p:extLst>
          </p:nvPr>
        </p:nvGraphicFramePr>
        <p:xfrm>
          <a:off x="1149116" y="1417638"/>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Inhaltsplatzhalter 3">
            <a:extLst>
              <a:ext uri="{FF2B5EF4-FFF2-40B4-BE49-F238E27FC236}">
                <a16:creationId xmlns:a16="http://schemas.microsoft.com/office/drawing/2014/main" id="{73130E94-F957-47B0-86B3-3A3F02257900}"/>
              </a:ext>
            </a:extLst>
          </p:cNvPr>
          <p:cNvGraphicFramePr>
            <a:graphicFrameLocks/>
          </p:cNvGraphicFramePr>
          <p:nvPr>
            <p:extLst>
              <p:ext uri="{D42A27DB-BD31-4B8C-83A1-F6EECF244321}">
                <p14:modId xmlns:p14="http://schemas.microsoft.com/office/powerpoint/2010/main" val="2303086952"/>
              </p:ext>
            </p:extLst>
          </p:nvPr>
        </p:nvGraphicFramePr>
        <p:xfrm>
          <a:off x="1149116" y="3323575"/>
          <a:ext cx="10553700" cy="36369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feld 8">
            <a:extLst>
              <a:ext uri="{FF2B5EF4-FFF2-40B4-BE49-F238E27FC236}">
                <a16:creationId xmlns:a16="http://schemas.microsoft.com/office/drawing/2014/main" id="{750EEF4F-D162-464E-96D7-295B198E2BED}"/>
              </a:ext>
            </a:extLst>
          </p:cNvPr>
          <p:cNvSpPr txBox="1"/>
          <p:nvPr/>
        </p:nvSpPr>
        <p:spPr>
          <a:xfrm>
            <a:off x="127325" y="3135522"/>
            <a:ext cx="798617" cy="369332"/>
          </a:xfrm>
          <a:prstGeom prst="rect">
            <a:avLst/>
          </a:prstGeom>
          <a:noFill/>
        </p:spPr>
        <p:txBody>
          <a:bodyPr wrap="none" rtlCol="0">
            <a:spAutoFit/>
          </a:bodyPr>
          <a:lstStyle/>
          <a:p>
            <a:r>
              <a:rPr lang="de-AT" b="1" dirty="0"/>
              <a:t>Run 1</a:t>
            </a:r>
          </a:p>
        </p:txBody>
      </p:sp>
      <p:sp>
        <p:nvSpPr>
          <p:cNvPr id="10" name="Textfeld 9">
            <a:extLst>
              <a:ext uri="{FF2B5EF4-FFF2-40B4-BE49-F238E27FC236}">
                <a16:creationId xmlns:a16="http://schemas.microsoft.com/office/drawing/2014/main" id="{F5D2807B-2180-4526-B670-88611D829280}"/>
              </a:ext>
            </a:extLst>
          </p:cNvPr>
          <p:cNvSpPr txBox="1"/>
          <p:nvPr/>
        </p:nvSpPr>
        <p:spPr>
          <a:xfrm>
            <a:off x="128627" y="4922667"/>
            <a:ext cx="788999" cy="369332"/>
          </a:xfrm>
          <a:prstGeom prst="rect">
            <a:avLst/>
          </a:prstGeom>
          <a:noFill/>
        </p:spPr>
        <p:txBody>
          <a:bodyPr wrap="none" rtlCol="0">
            <a:spAutoFit/>
          </a:bodyPr>
          <a:lstStyle/>
          <a:p>
            <a:r>
              <a:rPr lang="de-AT" b="1" dirty="0"/>
              <a:t>Run 2</a:t>
            </a:r>
          </a:p>
        </p:txBody>
      </p:sp>
      <p:sp>
        <p:nvSpPr>
          <p:cNvPr id="11" name="Textfeld 10">
            <a:extLst>
              <a:ext uri="{FF2B5EF4-FFF2-40B4-BE49-F238E27FC236}">
                <a16:creationId xmlns:a16="http://schemas.microsoft.com/office/drawing/2014/main" id="{5150A903-BA84-4183-8761-822783C297C9}"/>
              </a:ext>
            </a:extLst>
          </p:cNvPr>
          <p:cNvSpPr txBox="1"/>
          <p:nvPr/>
        </p:nvSpPr>
        <p:spPr>
          <a:xfrm>
            <a:off x="6918683" y="6410812"/>
            <a:ext cx="5709298" cy="584775"/>
          </a:xfrm>
          <a:prstGeom prst="rect">
            <a:avLst/>
          </a:prstGeom>
          <a:noFill/>
        </p:spPr>
        <p:txBody>
          <a:bodyPr wrap="square" rtlCol="0">
            <a:spAutoFit/>
          </a:bodyPr>
          <a:lstStyle/>
          <a:p>
            <a:pPr algn="ctr"/>
            <a:r>
              <a:rPr lang="de-AT" sz="1600" b="1" i="1" dirty="0" err="1"/>
              <a:t>error</a:t>
            </a:r>
            <a:r>
              <a:rPr lang="de-AT" sz="1600" b="1" i="1" dirty="0"/>
              <a:t> but </a:t>
            </a:r>
            <a:r>
              <a:rPr lang="de-AT" sz="1600" b="1" i="1" dirty="0" err="1"/>
              <a:t>no</a:t>
            </a:r>
            <a:r>
              <a:rPr lang="de-AT" sz="1600" b="1" i="1" dirty="0"/>
              <a:t> </a:t>
            </a:r>
            <a:r>
              <a:rPr lang="de-AT" sz="1600" b="1" i="1" dirty="0" err="1"/>
              <a:t>need</a:t>
            </a:r>
            <a:r>
              <a:rPr lang="de-AT" sz="1600" b="1" i="1" dirty="0"/>
              <a:t> </a:t>
            </a:r>
            <a:r>
              <a:rPr lang="de-AT" sz="1600" b="1" i="1" dirty="0" err="1"/>
              <a:t>to</a:t>
            </a:r>
            <a:r>
              <a:rPr lang="de-AT" sz="1600" b="1" i="1" dirty="0"/>
              <a:t> </a:t>
            </a:r>
            <a:r>
              <a:rPr lang="de-AT" sz="1600" b="1" i="1" dirty="0" err="1"/>
              <a:t>run</a:t>
            </a:r>
            <a:r>
              <a:rPr lang="de-AT" sz="1600" b="1" i="1" dirty="0"/>
              <a:t> Task A </a:t>
            </a:r>
            <a:r>
              <a:rPr lang="de-AT" sz="1600" b="1" i="1" dirty="0" err="1"/>
              <a:t>entirely</a:t>
            </a:r>
            <a:endParaRPr lang="de-AT" sz="1600" b="1" i="1" dirty="0"/>
          </a:p>
          <a:p>
            <a:endParaRPr lang="de-AT" sz="1600" b="1" i="1" dirty="0"/>
          </a:p>
        </p:txBody>
      </p:sp>
      <p:sp>
        <p:nvSpPr>
          <p:cNvPr id="12" name="Fußzeilenplatzhalter 11">
            <a:extLst>
              <a:ext uri="{FF2B5EF4-FFF2-40B4-BE49-F238E27FC236}">
                <a16:creationId xmlns:a16="http://schemas.microsoft.com/office/drawing/2014/main" id="{68367779-9A0E-4FDE-9DF2-5F670C31E262}"/>
              </a:ext>
            </a:extLst>
          </p:cNvPr>
          <p:cNvSpPr>
            <a:spLocks noGrp="1"/>
          </p:cNvSpPr>
          <p:nvPr>
            <p:ph type="ftr" sz="quarter" idx="11"/>
          </p:nvPr>
        </p:nvSpPr>
        <p:spPr/>
        <p:txBody>
          <a:bodyPr/>
          <a:lstStyle/>
          <a:p>
            <a:endParaRPr lang="en-US" dirty="0"/>
          </a:p>
        </p:txBody>
      </p:sp>
      <p:sp>
        <p:nvSpPr>
          <p:cNvPr id="13" name="Foliennummernplatzhalter 12">
            <a:extLst>
              <a:ext uri="{FF2B5EF4-FFF2-40B4-BE49-F238E27FC236}">
                <a16:creationId xmlns:a16="http://schemas.microsoft.com/office/drawing/2014/main" id="{DCA60A40-42CA-443E-8A26-E13A17FD3D5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43180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58F335D-3713-4D08-B0CA-D16530A9D539}"/>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Luigi at Spotify</a:t>
            </a:r>
          </a:p>
        </p:txBody>
      </p:sp>
      <p:sp>
        <p:nvSpPr>
          <p:cNvPr id="3" name="Textplatzhalter 2">
            <a:extLst>
              <a:ext uri="{FF2B5EF4-FFF2-40B4-BE49-F238E27FC236}">
                <a16:creationId xmlns:a16="http://schemas.microsoft.com/office/drawing/2014/main" id="{50810CD6-39C2-4E6D-957E-F0A25C255DFB}"/>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r>
              <a:rPr lang="en-US" dirty="0"/>
              <a:t>What they use it for</a:t>
            </a:r>
          </a:p>
          <a:p>
            <a:pPr algn="ctr"/>
            <a:r>
              <a:rPr lang="en-US" dirty="0"/>
              <a:t>Examples</a:t>
            </a:r>
          </a:p>
        </p:txBody>
      </p:sp>
      <p:sp>
        <p:nvSpPr>
          <p:cNvPr id="6" name="Fußzeilenplatzhalter 5">
            <a:extLst>
              <a:ext uri="{FF2B5EF4-FFF2-40B4-BE49-F238E27FC236}">
                <a16:creationId xmlns:a16="http://schemas.microsoft.com/office/drawing/2014/main" id="{F2B7B379-09C1-4B6B-8560-70397524027C}"/>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9926FFF-17D0-4FC7-97E2-81180592B07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80365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B2F6D-B834-4992-A4FD-F94C52078A94}"/>
              </a:ext>
            </a:extLst>
          </p:cNvPr>
          <p:cNvSpPr>
            <a:spLocks noGrp="1"/>
          </p:cNvSpPr>
          <p:nvPr>
            <p:ph type="title"/>
          </p:nvPr>
        </p:nvSpPr>
        <p:spPr>
          <a:xfrm>
            <a:off x="810000" y="447188"/>
            <a:ext cx="10571998" cy="970450"/>
          </a:xfrm>
        </p:spPr>
        <p:txBody>
          <a:bodyPr>
            <a:normAutofit/>
          </a:bodyPr>
          <a:lstStyle/>
          <a:p>
            <a:r>
              <a:rPr lang="de-AT" dirty="0" err="1"/>
              <a:t>What</a:t>
            </a:r>
            <a:r>
              <a:rPr lang="de-AT" dirty="0"/>
              <a:t> do Spotify </a:t>
            </a:r>
            <a:r>
              <a:rPr lang="de-AT" dirty="0" err="1"/>
              <a:t>use</a:t>
            </a:r>
            <a:r>
              <a:rPr lang="de-AT" dirty="0"/>
              <a:t> Luigi </a:t>
            </a:r>
            <a:r>
              <a:rPr lang="de-AT" dirty="0" err="1"/>
              <a:t>for</a:t>
            </a:r>
            <a:r>
              <a:rPr lang="de-AT" dirty="0"/>
              <a:t>?</a:t>
            </a:r>
          </a:p>
        </p:txBody>
      </p:sp>
      <p:graphicFrame>
        <p:nvGraphicFramePr>
          <p:cNvPr id="5" name="Inhaltsplatzhalter 2">
            <a:extLst>
              <a:ext uri="{FF2B5EF4-FFF2-40B4-BE49-F238E27FC236}">
                <a16:creationId xmlns:a16="http://schemas.microsoft.com/office/drawing/2014/main" id="{5F429E67-D916-4B0C-8018-9E70A97E98C7}"/>
              </a:ext>
            </a:extLst>
          </p:cNvPr>
          <p:cNvGraphicFramePr>
            <a:graphicFrameLocks noGrp="1"/>
          </p:cNvGraphicFramePr>
          <p:nvPr>
            <p:ph idx="1"/>
            <p:extLst>
              <p:ext uri="{D42A27DB-BD31-4B8C-83A1-F6EECF244321}">
                <p14:modId xmlns:p14="http://schemas.microsoft.com/office/powerpoint/2010/main" val="2408492990"/>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ußzeilenplatzhalter 3">
            <a:extLst>
              <a:ext uri="{FF2B5EF4-FFF2-40B4-BE49-F238E27FC236}">
                <a16:creationId xmlns:a16="http://schemas.microsoft.com/office/drawing/2014/main" id="{564D21EA-5D5F-47D5-9516-876F54EACF1E}"/>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62C43E70-B27B-4F67-BD30-C11295E8C8E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64034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1982EF5-6F53-46B4-B46F-ED464E18131C}"/>
              </a:ext>
            </a:extLst>
          </p:cNvPr>
          <p:cNvSpPr>
            <a:spLocks noGrp="1"/>
          </p:cNvSpPr>
          <p:nvPr>
            <p:ph type="title"/>
          </p:nvPr>
        </p:nvSpPr>
        <p:spPr>
          <a:xfrm>
            <a:off x="810001" y="447188"/>
            <a:ext cx="3413084" cy="1559412"/>
          </a:xfrm>
        </p:spPr>
        <p:txBody>
          <a:bodyPr>
            <a:normAutofit/>
          </a:bodyPr>
          <a:lstStyle/>
          <a:p>
            <a:r>
              <a:rPr lang="de-AT" sz="3200" dirty="0"/>
              <a:t>Luigi Task -Breakdown</a:t>
            </a:r>
          </a:p>
        </p:txBody>
      </p:sp>
      <p:sp>
        <p:nvSpPr>
          <p:cNvPr id="8" name="Content Placeholder 7">
            <a:extLst>
              <a:ext uri="{FF2B5EF4-FFF2-40B4-BE49-F238E27FC236}">
                <a16:creationId xmlns:a16="http://schemas.microsoft.com/office/drawing/2014/main" id="{E6785853-0D47-4335-8062-21262805EF43}"/>
              </a:ext>
            </a:extLst>
          </p:cNvPr>
          <p:cNvSpPr>
            <a:spLocks noGrp="1"/>
          </p:cNvSpPr>
          <p:nvPr>
            <p:ph idx="1"/>
          </p:nvPr>
        </p:nvSpPr>
        <p:spPr>
          <a:xfrm>
            <a:off x="818713" y="2413000"/>
            <a:ext cx="3404372" cy="3632200"/>
          </a:xfrm>
        </p:spPr>
        <p:txBody>
          <a:bodyPr>
            <a:normAutofit/>
          </a:bodyPr>
          <a:lstStyle/>
          <a:p>
            <a:endParaRPr lang="en-US" sz="1600" dirty="0"/>
          </a:p>
        </p:txBody>
      </p:sp>
      <p:sp>
        <p:nvSpPr>
          <p:cNvPr id="15"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48571A66-6FC2-47CD-92A5-F2FE46FE3791}"/>
              </a:ext>
            </a:extLst>
          </p:cNvPr>
          <p:cNvPicPr>
            <a:picLocks noChangeAspect="1"/>
          </p:cNvPicPr>
          <p:nvPr/>
        </p:nvPicPr>
        <p:blipFill>
          <a:blip r:embed="rId3"/>
          <a:stretch>
            <a:fillRect/>
          </a:stretch>
        </p:blipFill>
        <p:spPr>
          <a:xfrm>
            <a:off x="5603706" y="1393644"/>
            <a:ext cx="5638853" cy="4059974"/>
          </a:xfrm>
          <a:prstGeom prst="rect">
            <a:avLst/>
          </a:prstGeom>
        </p:spPr>
      </p:pic>
      <p:pic>
        <p:nvPicPr>
          <p:cNvPr id="9" name="Grafik 8">
            <a:extLst>
              <a:ext uri="{FF2B5EF4-FFF2-40B4-BE49-F238E27FC236}">
                <a16:creationId xmlns:a16="http://schemas.microsoft.com/office/drawing/2014/main" id="{A08CB98A-8447-40BA-9402-781CD59968ED}"/>
              </a:ext>
            </a:extLst>
          </p:cNvPr>
          <p:cNvPicPr>
            <a:picLocks noChangeAspect="1"/>
          </p:cNvPicPr>
          <p:nvPr/>
        </p:nvPicPr>
        <p:blipFill rotWithShape="1">
          <a:blip r:embed="rId4"/>
          <a:srcRect l="21235" t="31808" r="21690" b="32320"/>
          <a:stretch/>
        </p:blipFill>
        <p:spPr>
          <a:xfrm>
            <a:off x="10984428" y="102173"/>
            <a:ext cx="1104581" cy="406202"/>
          </a:xfrm>
          <a:prstGeom prst="rect">
            <a:avLst/>
          </a:prstGeom>
        </p:spPr>
      </p:pic>
      <p:sp>
        <p:nvSpPr>
          <p:cNvPr id="3" name="Fußzeilenplatzhalter 2">
            <a:extLst>
              <a:ext uri="{FF2B5EF4-FFF2-40B4-BE49-F238E27FC236}">
                <a16:creationId xmlns:a16="http://schemas.microsoft.com/office/drawing/2014/main" id="{7D7CC179-8D70-4D83-B4ED-A6A6394544B4}"/>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596C119C-5BD1-4261-A105-8190A9ED14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14643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66331D72-3F19-461A-9D0E-C8504242C72B}"/>
              </a:ext>
            </a:extLst>
          </p:cNvPr>
          <p:cNvSpPr>
            <a:spLocks noGrp="1"/>
          </p:cNvSpPr>
          <p:nvPr>
            <p:ph type="title"/>
          </p:nvPr>
        </p:nvSpPr>
        <p:spPr>
          <a:xfrm>
            <a:off x="810001" y="447188"/>
            <a:ext cx="3413084" cy="1559412"/>
          </a:xfrm>
        </p:spPr>
        <p:txBody>
          <a:bodyPr>
            <a:normAutofit/>
          </a:bodyPr>
          <a:lstStyle/>
          <a:p>
            <a:r>
              <a:rPr lang="de-AT" sz="2800" dirty="0" err="1"/>
              <a:t>Example</a:t>
            </a:r>
            <a:r>
              <a:rPr lang="de-AT" sz="2800" dirty="0"/>
              <a:t> </a:t>
            </a:r>
            <a:r>
              <a:rPr lang="de-AT" sz="2800" dirty="0" err="1"/>
              <a:t>Step</a:t>
            </a:r>
            <a:r>
              <a:rPr lang="de-AT" sz="2800" dirty="0"/>
              <a:t> 2: Train a ML-Model</a:t>
            </a:r>
          </a:p>
        </p:txBody>
      </p:sp>
      <p:sp>
        <p:nvSpPr>
          <p:cNvPr id="8" name="Content Placeholder 7">
            <a:extLst>
              <a:ext uri="{FF2B5EF4-FFF2-40B4-BE49-F238E27FC236}">
                <a16:creationId xmlns:a16="http://schemas.microsoft.com/office/drawing/2014/main" id="{07C9E087-F0DE-4746-990F-F0B985FAFD07}"/>
              </a:ext>
            </a:extLst>
          </p:cNvPr>
          <p:cNvSpPr>
            <a:spLocks noGrp="1"/>
          </p:cNvSpPr>
          <p:nvPr>
            <p:ph idx="1"/>
          </p:nvPr>
        </p:nvSpPr>
        <p:spPr>
          <a:xfrm>
            <a:off x="818713" y="2413000"/>
            <a:ext cx="3404372" cy="3632200"/>
          </a:xfrm>
        </p:spPr>
        <p:txBody>
          <a:bodyPr>
            <a:normAutofit/>
          </a:bodyPr>
          <a:lstStyle/>
          <a:p>
            <a:endParaRPr lang="en-US" sz="1600"/>
          </a:p>
        </p:txBody>
      </p:sp>
      <p:sp>
        <p:nvSpPr>
          <p:cNvPr id="15"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8BF6BBA8-5852-4A24-8739-467D231761EE}"/>
              </a:ext>
            </a:extLst>
          </p:cNvPr>
          <p:cNvPicPr>
            <a:picLocks noChangeAspect="1"/>
          </p:cNvPicPr>
          <p:nvPr/>
        </p:nvPicPr>
        <p:blipFill rotWithShape="1">
          <a:blip r:embed="rId3"/>
          <a:srcRect t="3774"/>
          <a:stretch/>
        </p:blipFill>
        <p:spPr>
          <a:xfrm>
            <a:off x="5603706" y="2139885"/>
            <a:ext cx="5638853" cy="2672314"/>
          </a:xfrm>
          <a:prstGeom prst="rect">
            <a:avLst/>
          </a:prstGeom>
        </p:spPr>
      </p:pic>
      <p:pic>
        <p:nvPicPr>
          <p:cNvPr id="9" name="Grafik 8">
            <a:extLst>
              <a:ext uri="{FF2B5EF4-FFF2-40B4-BE49-F238E27FC236}">
                <a16:creationId xmlns:a16="http://schemas.microsoft.com/office/drawing/2014/main" id="{4F685BBA-2B68-42CF-AB03-B9AB6F353983}"/>
              </a:ext>
            </a:extLst>
          </p:cNvPr>
          <p:cNvPicPr>
            <a:picLocks noChangeAspect="1"/>
          </p:cNvPicPr>
          <p:nvPr/>
        </p:nvPicPr>
        <p:blipFill rotWithShape="1">
          <a:blip r:embed="rId4"/>
          <a:srcRect l="21235" t="31808" r="21690" b="32320"/>
          <a:stretch/>
        </p:blipFill>
        <p:spPr>
          <a:xfrm>
            <a:off x="10984428" y="102173"/>
            <a:ext cx="1104581" cy="406202"/>
          </a:xfrm>
          <a:prstGeom prst="rect">
            <a:avLst/>
          </a:prstGeom>
        </p:spPr>
      </p:pic>
      <p:sp>
        <p:nvSpPr>
          <p:cNvPr id="3" name="Fußzeilenplatzhalter 2">
            <a:extLst>
              <a:ext uri="{FF2B5EF4-FFF2-40B4-BE49-F238E27FC236}">
                <a16:creationId xmlns:a16="http://schemas.microsoft.com/office/drawing/2014/main" id="{51DF3C7C-D4D7-4F0A-B2AC-BEA176E66901}"/>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B3E715CA-A1C1-4482-82FE-F1A8999F05D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1168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1E363D3C-368D-4F93-895A-CFEB311A5798}"/>
              </a:ext>
            </a:extLst>
          </p:cNvPr>
          <p:cNvPicPr>
            <a:picLocks noChangeAspect="1"/>
          </p:cNvPicPr>
          <p:nvPr/>
        </p:nvPicPr>
        <p:blipFill rotWithShape="1">
          <a:blip r:embed="rId3">
            <a:alphaModFix amt="25000"/>
            <a:extLst/>
          </a:blip>
          <a:srcRect l="10931" r="9069"/>
          <a:stretch/>
        </p:blipFill>
        <p:spPr>
          <a:xfrm>
            <a:off x="20" y="10"/>
            <a:ext cx="12191980" cy="6857990"/>
          </a:xfrm>
          <a:prstGeom prst="rect">
            <a:avLst/>
          </a:prstGeom>
        </p:spPr>
      </p:pic>
      <p:sp>
        <p:nvSpPr>
          <p:cNvPr id="2" name="Titel 1">
            <a:extLst>
              <a:ext uri="{FF2B5EF4-FFF2-40B4-BE49-F238E27FC236}">
                <a16:creationId xmlns:a16="http://schemas.microsoft.com/office/drawing/2014/main" id="{A1F63284-7AE2-420B-B221-574CCABB12CB}"/>
              </a:ext>
            </a:extLst>
          </p:cNvPr>
          <p:cNvSpPr>
            <a:spLocks noGrp="1"/>
          </p:cNvSpPr>
          <p:nvPr>
            <p:ph type="title"/>
          </p:nvPr>
        </p:nvSpPr>
        <p:spPr>
          <a:xfrm>
            <a:off x="810000" y="447188"/>
            <a:ext cx="10571998" cy="970450"/>
          </a:xfrm>
        </p:spPr>
        <p:txBody>
          <a:bodyPr>
            <a:normAutofit/>
          </a:bodyPr>
          <a:lstStyle/>
          <a:p>
            <a:r>
              <a:rPr lang="de-AT" dirty="0" err="1"/>
              <a:t>What</a:t>
            </a:r>
            <a:r>
              <a:rPr lang="de-AT" dirty="0"/>
              <a:t> </a:t>
            </a:r>
            <a:r>
              <a:rPr lang="de-AT" dirty="0" err="1"/>
              <a:t>is</a:t>
            </a:r>
            <a:r>
              <a:rPr lang="de-AT" dirty="0"/>
              <a:t> Luigi</a:t>
            </a:r>
          </a:p>
        </p:txBody>
      </p:sp>
      <p:sp>
        <p:nvSpPr>
          <p:cNvPr id="3" name="Inhaltsplatzhalter 2">
            <a:extLst>
              <a:ext uri="{FF2B5EF4-FFF2-40B4-BE49-F238E27FC236}">
                <a16:creationId xmlns:a16="http://schemas.microsoft.com/office/drawing/2014/main" id="{93F2B142-AAFB-4582-BF17-1F19AB3C687A}"/>
              </a:ext>
            </a:extLst>
          </p:cNvPr>
          <p:cNvSpPr>
            <a:spLocks noGrp="1"/>
          </p:cNvSpPr>
          <p:nvPr>
            <p:ph idx="1"/>
          </p:nvPr>
        </p:nvSpPr>
        <p:spPr>
          <a:xfrm>
            <a:off x="818712" y="2222287"/>
            <a:ext cx="10554574" cy="3636511"/>
          </a:xfrm>
        </p:spPr>
        <p:txBody>
          <a:bodyPr>
            <a:normAutofit/>
          </a:bodyPr>
          <a:lstStyle/>
          <a:p>
            <a:r>
              <a:rPr lang="de-AT"/>
              <a:t>Pipeline Library completely in Python</a:t>
            </a:r>
          </a:p>
          <a:p>
            <a:r>
              <a:rPr lang="de-AT"/>
              <a:t>Solve pipeline problems associated with long-running batch process</a:t>
            </a:r>
          </a:p>
          <a:p>
            <a:r>
              <a:rPr lang="de-AT"/>
              <a:t>Handles dependency resolution, workflow management and visualization, …</a:t>
            </a:r>
            <a:r>
              <a:rPr lang="de-AT" baseline="30000"/>
              <a:t>1</a:t>
            </a:r>
          </a:p>
          <a:p>
            <a:r>
              <a:rPr lang="de-AT"/>
              <a:t>Stich many Tasks together</a:t>
            </a:r>
            <a:endParaRPr lang="de-AT" baseline="30000"/>
          </a:p>
          <a:p>
            <a:r>
              <a:rPr lang="de-AT"/>
              <a:t>Hadoop support build in</a:t>
            </a:r>
            <a:r>
              <a:rPr lang="de-AT" baseline="30000"/>
              <a:t>1</a:t>
            </a:r>
          </a:p>
          <a:p>
            <a:r>
              <a:rPr lang="de-AT"/>
              <a:t>Designed by Spotify</a:t>
            </a:r>
            <a:endParaRPr lang="de-AT" dirty="0"/>
          </a:p>
        </p:txBody>
      </p:sp>
      <p:sp>
        <p:nvSpPr>
          <p:cNvPr id="5" name="Fußzeilenplatzhalter 4">
            <a:extLst>
              <a:ext uri="{FF2B5EF4-FFF2-40B4-BE49-F238E27FC236}">
                <a16:creationId xmlns:a16="http://schemas.microsoft.com/office/drawing/2014/main" id="{E17A1C0C-31C1-4DCB-AE08-042743F020B4}"/>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8C72B55E-E2FB-40ED-99F3-804A62986A8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8555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22921487-C617-4C9E-9B8C-6E9710CBB118}"/>
              </a:ext>
            </a:extLst>
          </p:cNvPr>
          <p:cNvSpPr>
            <a:spLocks noGrp="1"/>
          </p:cNvSpPr>
          <p:nvPr>
            <p:ph type="title"/>
          </p:nvPr>
        </p:nvSpPr>
        <p:spPr>
          <a:xfrm>
            <a:off x="810001" y="447188"/>
            <a:ext cx="3413084" cy="1559412"/>
          </a:xfrm>
        </p:spPr>
        <p:txBody>
          <a:bodyPr>
            <a:normAutofit/>
          </a:bodyPr>
          <a:lstStyle/>
          <a:p>
            <a:r>
              <a:rPr lang="de-AT" sz="3200" dirty="0" err="1"/>
              <a:t>Process</a:t>
            </a:r>
            <a:r>
              <a:rPr lang="de-AT" sz="3200" dirty="0"/>
              <a:t> </a:t>
            </a:r>
            <a:r>
              <a:rPr lang="de-AT" sz="3200" dirty="0" err="1"/>
              <a:t>Synchronization</a:t>
            </a:r>
            <a:endParaRPr lang="de-AT" sz="3200" dirty="0"/>
          </a:p>
        </p:txBody>
      </p:sp>
      <p:sp>
        <p:nvSpPr>
          <p:cNvPr id="8" name="Content Placeholder 7">
            <a:extLst>
              <a:ext uri="{FF2B5EF4-FFF2-40B4-BE49-F238E27FC236}">
                <a16:creationId xmlns:a16="http://schemas.microsoft.com/office/drawing/2014/main" id="{7D688E0B-C89C-4C8C-A9C6-EB8A96670979}"/>
              </a:ext>
            </a:extLst>
          </p:cNvPr>
          <p:cNvSpPr>
            <a:spLocks noGrp="1"/>
          </p:cNvSpPr>
          <p:nvPr>
            <p:ph idx="1"/>
          </p:nvPr>
        </p:nvSpPr>
        <p:spPr>
          <a:xfrm>
            <a:off x="818713" y="2413000"/>
            <a:ext cx="3404372" cy="3632200"/>
          </a:xfrm>
        </p:spPr>
        <p:txBody>
          <a:bodyPr>
            <a:normAutofit/>
          </a:bodyPr>
          <a:lstStyle/>
          <a:p>
            <a:endParaRPr lang="en-US" sz="1600"/>
          </a:p>
        </p:txBody>
      </p:sp>
      <p:sp>
        <p:nvSpPr>
          <p:cNvPr id="15"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70FC86DD-C326-4186-BBA0-A5A9F18AE5C7}"/>
              </a:ext>
            </a:extLst>
          </p:cNvPr>
          <p:cNvPicPr>
            <a:picLocks noChangeAspect="1"/>
          </p:cNvPicPr>
          <p:nvPr/>
        </p:nvPicPr>
        <p:blipFill>
          <a:blip r:embed="rId3"/>
          <a:stretch>
            <a:fillRect/>
          </a:stretch>
        </p:blipFill>
        <p:spPr>
          <a:xfrm>
            <a:off x="5603706" y="1879996"/>
            <a:ext cx="5638853" cy="3087271"/>
          </a:xfrm>
          <a:prstGeom prst="rect">
            <a:avLst/>
          </a:prstGeom>
        </p:spPr>
      </p:pic>
      <p:pic>
        <p:nvPicPr>
          <p:cNvPr id="9" name="Grafik 8">
            <a:extLst>
              <a:ext uri="{FF2B5EF4-FFF2-40B4-BE49-F238E27FC236}">
                <a16:creationId xmlns:a16="http://schemas.microsoft.com/office/drawing/2014/main" id="{12FFD599-3C6A-4F02-AC02-F76E5A3C3181}"/>
              </a:ext>
            </a:extLst>
          </p:cNvPr>
          <p:cNvPicPr>
            <a:picLocks noChangeAspect="1"/>
          </p:cNvPicPr>
          <p:nvPr/>
        </p:nvPicPr>
        <p:blipFill rotWithShape="1">
          <a:blip r:embed="rId4"/>
          <a:srcRect l="21235" t="31808" r="21690" b="32320"/>
          <a:stretch/>
        </p:blipFill>
        <p:spPr>
          <a:xfrm>
            <a:off x="10984428" y="102173"/>
            <a:ext cx="1104581" cy="406202"/>
          </a:xfrm>
          <a:prstGeom prst="rect">
            <a:avLst/>
          </a:prstGeom>
        </p:spPr>
      </p:pic>
      <p:sp>
        <p:nvSpPr>
          <p:cNvPr id="3" name="Fußzeilenplatzhalter 2">
            <a:extLst>
              <a:ext uri="{FF2B5EF4-FFF2-40B4-BE49-F238E27FC236}">
                <a16:creationId xmlns:a16="http://schemas.microsoft.com/office/drawing/2014/main" id="{39B87B29-388B-401A-B12C-991E920607C8}"/>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B25DC4AD-8686-4001-AD04-6C816C7E26B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57475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8F429DDB-8001-4EE4-81A3-9C22B602E2D1}"/>
              </a:ext>
            </a:extLst>
          </p:cNvPr>
          <p:cNvSpPr>
            <a:spLocks noGrp="1"/>
          </p:cNvSpPr>
          <p:nvPr>
            <p:ph type="title"/>
          </p:nvPr>
        </p:nvSpPr>
        <p:spPr>
          <a:xfrm>
            <a:off x="810001" y="447188"/>
            <a:ext cx="3413084" cy="1559412"/>
          </a:xfrm>
        </p:spPr>
        <p:txBody>
          <a:bodyPr>
            <a:normAutofit/>
          </a:bodyPr>
          <a:lstStyle/>
          <a:p>
            <a:r>
              <a:rPr lang="de-AT" sz="3200" dirty="0" err="1"/>
              <a:t>Missing</a:t>
            </a:r>
            <a:r>
              <a:rPr lang="de-AT" sz="3200" dirty="0"/>
              <a:t> Parts </a:t>
            </a:r>
            <a:br>
              <a:rPr lang="de-AT" sz="3200" dirty="0"/>
            </a:br>
            <a:r>
              <a:rPr lang="de-AT" sz="3200" dirty="0" err="1"/>
              <a:t>of</a:t>
            </a:r>
            <a:r>
              <a:rPr lang="de-AT" sz="3200" dirty="0"/>
              <a:t> Luigi</a:t>
            </a:r>
          </a:p>
        </p:txBody>
      </p:sp>
      <p:sp>
        <p:nvSpPr>
          <p:cNvPr id="8" name="Content Placeholder 7">
            <a:extLst>
              <a:ext uri="{FF2B5EF4-FFF2-40B4-BE49-F238E27FC236}">
                <a16:creationId xmlns:a16="http://schemas.microsoft.com/office/drawing/2014/main" id="{8AED93DD-7148-41E3-A1BE-F07F09674EB1}"/>
              </a:ext>
            </a:extLst>
          </p:cNvPr>
          <p:cNvSpPr>
            <a:spLocks noGrp="1"/>
          </p:cNvSpPr>
          <p:nvPr>
            <p:ph idx="1"/>
          </p:nvPr>
        </p:nvSpPr>
        <p:spPr>
          <a:xfrm>
            <a:off x="818713" y="2413000"/>
            <a:ext cx="3404372" cy="3632200"/>
          </a:xfrm>
        </p:spPr>
        <p:txBody>
          <a:bodyPr>
            <a:normAutofit/>
          </a:bodyPr>
          <a:lstStyle/>
          <a:p>
            <a:r>
              <a:rPr lang="en-US" sz="1600" dirty="0"/>
              <a:t>2014</a:t>
            </a:r>
          </a:p>
          <a:p>
            <a:r>
              <a:rPr lang="en-US" sz="1600" dirty="0"/>
              <a:t>Run Luigi in the Cloud</a:t>
            </a:r>
          </a:p>
          <a:p>
            <a:r>
              <a:rPr lang="en-US" sz="1600" dirty="0"/>
              <a:t>Backlog</a:t>
            </a:r>
          </a:p>
        </p:txBody>
      </p:sp>
      <p:sp>
        <p:nvSpPr>
          <p:cNvPr id="15"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C554BD9C-5599-489D-87BF-C8EDA8B2219D}"/>
              </a:ext>
            </a:extLst>
          </p:cNvPr>
          <p:cNvPicPr>
            <a:picLocks noChangeAspect="1"/>
          </p:cNvPicPr>
          <p:nvPr/>
        </p:nvPicPr>
        <p:blipFill rotWithShape="1">
          <a:blip r:embed="rId3"/>
          <a:srcRect b="14362"/>
          <a:stretch/>
        </p:blipFill>
        <p:spPr>
          <a:xfrm>
            <a:off x="5441135" y="1309061"/>
            <a:ext cx="6107401" cy="3922695"/>
          </a:xfrm>
          <a:prstGeom prst="rect">
            <a:avLst/>
          </a:prstGeom>
        </p:spPr>
      </p:pic>
      <p:pic>
        <p:nvPicPr>
          <p:cNvPr id="9" name="Grafik 8">
            <a:extLst>
              <a:ext uri="{FF2B5EF4-FFF2-40B4-BE49-F238E27FC236}">
                <a16:creationId xmlns:a16="http://schemas.microsoft.com/office/drawing/2014/main" id="{08BE95F1-D024-4CB2-B727-0BFF2399FFF3}"/>
              </a:ext>
            </a:extLst>
          </p:cNvPr>
          <p:cNvPicPr>
            <a:picLocks noChangeAspect="1"/>
          </p:cNvPicPr>
          <p:nvPr/>
        </p:nvPicPr>
        <p:blipFill rotWithShape="1">
          <a:blip r:embed="rId4"/>
          <a:srcRect l="21235" t="31808" r="21690" b="32320"/>
          <a:stretch/>
        </p:blipFill>
        <p:spPr>
          <a:xfrm>
            <a:off x="10984428" y="102173"/>
            <a:ext cx="1104581" cy="406202"/>
          </a:xfrm>
          <a:prstGeom prst="rect">
            <a:avLst/>
          </a:prstGeom>
        </p:spPr>
      </p:pic>
      <p:sp>
        <p:nvSpPr>
          <p:cNvPr id="3" name="Fußzeilenplatzhalter 2">
            <a:extLst>
              <a:ext uri="{FF2B5EF4-FFF2-40B4-BE49-F238E27FC236}">
                <a16:creationId xmlns:a16="http://schemas.microsoft.com/office/drawing/2014/main" id="{78B669A7-E43E-40F4-B7CD-8DB162BF00A8}"/>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0B10C079-ADA6-4FFE-BA58-8D7C1658619E}"/>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92081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788BA7D-5BFB-4862-BBDF-0D3A5E4A119A}"/>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Additional Information</a:t>
            </a:r>
          </a:p>
        </p:txBody>
      </p:sp>
      <p:sp>
        <p:nvSpPr>
          <p:cNvPr id="3" name="Textplatzhalter 2">
            <a:extLst>
              <a:ext uri="{FF2B5EF4-FFF2-40B4-BE49-F238E27FC236}">
                <a16:creationId xmlns:a16="http://schemas.microsoft.com/office/drawing/2014/main" id="{61CB4FC6-7526-4994-8AF3-FE4F91E58366}"/>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r>
              <a:rPr lang="en-US" dirty="0"/>
              <a:t>Visualizer Page</a:t>
            </a:r>
          </a:p>
          <a:p>
            <a:pPr algn="ctr"/>
            <a:r>
              <a:rPr lang="en-US" dirty="0"/>
              <a:t>Dependency Graph Example</a:t>
            </a:r>
          </a:p>
          <a:p>
            <a:pPr algn="ctr"/>
            <a:r>
              <a:rPr lang="en-US" dirty="0"/>
              <a:t>Example </a:t>
            </a:r>
            <a:r>
              <a:rPr lang="en-US" dirty="0" err="1"/>
              <a:t>Aritist</a:t>
            </a:r>
            <a:endParaRPr lang="de-AT" dirty="0"/>
          </a:p>
          <a:p>
            <a:pPr algn="ctr"/>
            <a:endParaRPr lang="en-US" dirty="0"/>
          </a:p>
        </p:txBody>
      </p:sp>
      <p:sp>
        <p:nvSpPr>
          <p:cNvPr id="4" name="Fußzeilenplatzhalter 3">
            <a:extLst>
              <a:ext uri="{FF2B5EF4-FFF2-40B4-BE49-F238E27FC236}">
                <a16:creationId xmlns:a16="http://schemas.microsoft.com/office/drawing/2014/main" id="{07BAEA00-400F-4599-9455-9894C03CF61F}"/>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A1105C9-73B0-41F6-9764-F521D0397594}"/>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993328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Inhaltsplatzhalter 3">
            <a:extLst>
              <a:ext uri="{FF2B5EF4-FFF2-40B4-BE49-F238E27FC236}">
                <a16:creationId xmlns:a16="http://schemas.microsoft.com/office/drawing/2014/main" id="{F8DD837A-B9F7-4FD9-8620-B34FAFA8306F}"/>
              </a:ext>
            </a:extLst>
          </p:cNvPr>
          <p:cNvPicPr>
            <a:picLocks noChangeAspect="1"/>
          </p:cNvPicPr>
          <p:nvPr/>
        </p:nvPicPr>
        <p:blipFill rotWithShape="1">
          <a:blip r:embed="rId2"/>
          <a:srcRect r="1779" b="1"/>
          <a:stretch/>
        </p:blipFill>
        <p:spPr>
          <a:xfrm>
            <a:off x="20" y="10"/>
            <a:ext cx="12191980" cy="6857990"/>
          </a:xfrm>
          <a:prstGeom prst="rect">
            <a:avLst/>
          </a:prstGeom>
        </p:spPr>
      </p:pic>
      <p:sp>
        <p:nvSpPr>
          <p:cNvPr id="3" name="Rechteck 2">
            <a:extLst>
              <a:ext uri="{FF2B5EF4-FFF2-40B4-BE49-F238E27FC236}">
                <a16:creationId xmlns:a16="http://schemas.microsoft.com/office/drawing/2014/main" id="{84619BDA-CD27-4F67-A9CD-3D4DB00FFD3B}"/>
              </a:ext>
            </a:extLst>
          </p:cNvPr>
          <p:cNvSpPr/>
          <p:nvPr/>
        </p:nvSpPr>
        <p:spPr>
          <a:xfrm>
            <a:off x="7153275" y="5676900"/>
            <a:ext cx="5038725"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Visualiser</a:t>
            </a:r>
            <a:r>
              <a:rPr lang="de-AT" dirty="0"/>
              <a:t> Page</a:t>
            </a:r>
          </a:p>
        </p:txBody>
      </p:sp>
      <p:sp>
        <p:nvSpPr>
          <p:cNvPr id="4" name="Fußzeilenplatzhalter 3">
            <a:extLst>
              <a:ext uri="{FF2B5EF4-FFF2-40B4-BE49-F238E27FC236}">
                <a16:creationId xmlns:a16="http://schemas.microsoft.com/office/drawing/2014/main" id="{E5E9838A-D6EE-4A4E-A8A0-6565D56549B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B6A0DF6C-ED83-4028-B85C-1CF529E3DB0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10256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Inhaltsplatzhalter 3">
            <a:extLst>
              <a:ext uri="{FF2B5EF4-FFF2-40B4-BE49-F238E27FC236}">
                <a16:creationId xmlns:a16="http://schemas.microsoft.com/office/drawing/2014/main" id="{0167B110-D5B5-469C-8B69-0B08E77EEC85}"/>
              </a:ext>
            </a:extLst>
          </p:cNvPr>
          <p:cNvPicPr>
            <a:picLocks noChangeAspect="1"/>
          </p:cNvPicPr>
          <p:nvPr/>
        </p:nvPicPr>
        <p:blipFill rotWithShape="1">
          <a:blip r:embed="rId2"/>
          <a:srcRect t="31420" b="604"/>
          <a:stretch/>
        </p:blipFill>
        <p:spPr>
          <a:xfrm>
            <a:off x="20" y="10"/>
            <a:ext cx="12191980" cy="6857990"/>
          </a:xfrm>
          <a:prstGeom prst="rect">
            <a:avLst/>
          </a:prstGeom>
        </p:spPr>
      </p:pic>
      <p:sp>
        <p:nvSpPr>
          <p:cNvPr id="4" name="Rechteck 3">
            <a:extLst>
              <a:ext uri="{FF2B5EF4-FFF2-40B4-BE49-F238E27FC236}">
                <a16:creationId xmlns:a16="http://schemas.microsoft.com/office/drawing/2014/main" id="{DBE74A48-617B-4E7F-A868-9A85F71BAACD}"/>
              </a:ext>
            </a:extLst>
          </p:cNvPr>
          <p:cNvSpPr/>
          <p:nvPr/>
        </p:nvSpPr>
        <p:spPr>
          <a:xfrm>
            <a:off x="281135" y="5431803"/>
            <a:ext cx="5038725"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Dependency Graph Example</a:t>
            </a:r>
            <a:endParaRPr lang="de-AT" dirty="0"/>
          </a:p>
        </p:txBody>
      </p:sp>
      <p:sp>
        <p:nvSpPr>
          <p:cNvPr id="3" name="Fußzeilenplatzhalter 2">
            <a:extLst>
              <a:ext uri="{FF2B5EF4-FFF2-40B4-BE49-F238E27FC236}">
                <a16:creationId xmlns:a16="http://schemas.microsoft.com/office/drawing/2014/main" id="{0E9244B5-77B6-4CE3-9840-F1B27E3DB8C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0FF07EA-6693-466B-A1B0-6385238EEB1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32685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788BA7D-5BFB-4862-BBDF-0D3A5E4A119A}"/>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Example Artist </a:t>
            </a:r>
          </a:p>
        </p:txBody>
      </p:sp>
      <p:sp>
        <p:nvSpPr>
          <p:cNvPr id="3" name="Textplatzhalter 2">
            <a:extLst>
              <a:ext uri="{FF2B5EF4-FFF2-40B4-BE49-F238E27FC236}">
                <a16:creationId xmlns:a16="http://schemas.microsoft.com/office/drawing/2014/main" id="{61CB4FC6-7526-4994-8AF3-FE4F91E58366}"/>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r>
              <a:rPr lang="en-US"/>
              <a:t>https://luigi.readthedocs.io/en/stable/example_top_artists.html#running-this-locally</a:t>
            </a:r>
          </a:p>
        </p:txBody>
      </p:sp>
      <p:sp>
        <p:nvSpPr>
          <p:cNvPr id="4" name="Fußzeilenplatzhalter 3">
            <a:extLst>
              <a:ext uri="{FF2B5EF4-FFF2-40B4-BE49-F238E27FC236}">
                <a16:creationId xmlns:a16="http://schemas.microsoft.com/office/drawing/2014/main" id="{0D77AB64-998B-4069-AA15-7C077551698C}"/>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4B147528-666A-4BB0-B20E-E3B55BC37DAD}"/>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731131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3B581233-020A-48A9-8566-6B4CFD440743}"/>
              </a:ext>
            </a:extLst>
          </p:cNvPr>
          <p:cNvSpPr>
            <a:spLocks noGrp="1"/>
          </p:cNvSpPr>
          <p:nvPr>
            <p:ph type="title"/>
          </p:nvPr>
        </p:nvSpPr>
        <p:spPr>
          <a:xfrm>
            <a:off x="810001" y="447188"/>
            <a:ext cx="3413084" cy="1559412"/>
          </a:xfrm>
        </p:spPr>
        <p:txBody>
          <a:bodyPr>
            <a:normAutofit/>
          </a:bodyPr>
          <a:lstStyle/>
          <a:p>
            <a:r>
              <a:rPr lang="de-AT" sz="3000"/>
              <a:t>Step 1b – Aggregate artists with Spark</a:t>
            </a:r>
          </a:p>
        </p:txBody>
      </p:sp>
      <p:sp>
        <p:nvSpPr>
          <p:cNvPr id="8" name="Content Placeholder 7">
            <a:extLst>
              <a:ext uri="{FF2B5EF4-FFF2-40B4-BE49-F238E27FC236}">
                <a16:creationId xmlns:a16="http://schemas.microsoft.com/office/drawing/2014/main" id="{81E3039A-7979-482E-90D4-9A92E47A64E2}"/>
              </a:ext>
            </a:extLst>
          </p:cNvPr>
          <p:cNvSpPr>
            <a:spLocks noGrp="1"/>
          </p:cNvSpPr>
          <p:nvPr>
            <p:ph idx="1"/>
          </p:nvPr>
        </p:nvSpPr>
        <p:spPr>
          <a:xfrm>
            <a:off x="818713" y="2413000"/>
            <a:ext cx="3404372" cy="3632200"/>
          </a:xfrm>
        </p:spPr>
        <p:txBody>
          <a:bodyPr>
            <a:normAutofit/>
          </a:bodyPr>
          <a:lstStyle/>
          <a:p>
            <a:endParaRPr lang="en-US" sz="1600"/>
          </a:p>
        </p:txBody>
      </p:sp>
      <p:sp>
        <p:nvSpPr>
          <p:cNvPr id="15"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88FC617B-F01B-4129-AB9D-069BF9E175DF}"/>
              </a:ext>
            </a:extLst>
          </p:cNvPr>
          <p:cNvPicPr>
            <a:picLocks noChangeAspect="1"/>
          </p:cNvPicPr>
          <p:nvPr/>
        </p:nvPicPr>
        <p:blipFill>
          <a:blip r:embed="rId2"/>
          <a:stretch>
            <a:fillRect/>
          </a:stretch>
        </p:blipFill>
        <p:spPr>
          <a:xfrm>
            <a:off x="5603706" y="2112598"/>
            <a:ext cx="5638853" cy="2622066"/>
          </a:xfrm>
          <a:prstGeom prst="rect">
            <a:avLst/>
          </a:prstGeom>
        </p:spPr>
      </p:pic>
      <p:sp>
        <p:nvSpPr>
          <p:cNvPr id="3" name="Fußzeilenplatzhalter 2">
            <a:extLst>
              <a:ext uri="{FF2B5EF4-FFF2-40B4-BE49-F238E27FC236}">
                <a16:creationId xmlns:a16="http://schemas.microsoft.com/office/drawing/2014/main" id="{56F3A373-3959-4F15-8A0B-658BC75991AB}"/>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AA73FB5B-A354-4C4B-85DC-E9953195C43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651705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ECD56C-FF89-48FE-A3C5-9D8B34185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9C581D33-59DD-4E2E-83E1-EC7AECD50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3CA30C1B-77B2-4EBB-AE7E-B8AC7EAFBE76}"/>
              </a:ext>
            </a:extLst>
          </p:cNvPr>
          <p:cNvSpPr>
            <a:spLocks noGrp="1"/>
          </p:cNvSpPr>
          <p:nvPr>
            <p:ph type="title"/>
          </p:nvPr>
        </p:nvSpPr>
        <p:spPr>
          <a:xfrm>
            <a:off x="810001" y="447188"/>
            <a:ext cx="3413084" cy="1559412"/>
          </a:xfrm>
        </p:spPr>
        <p:txBody>
          <a:bodyPr>
            <a:normAutofit/>
          </a:bodyPr>
          <a:lstStyle/>
          <a:p>
            <a:r>
              <a:rPr lang="en-US" sz="3200" b="1"/>
              <a:t>Step 2 – Find the Top Artists</a:t>
            </a:r>
            <a:endParaRPr lang="de-AT" sz="3200"/>
          </a:p>
        </p:txBody>
      </p:sp>
      <p:sp>
        <p:nvSpPr>
          <p:cNvPr id="8" name="Content Placeholder 7">
            <a:extLst>
              <a:ext uri="{FF2B5EF4-FFF2-40B4-BE49-F238E27FC236}">
                <a16:creationId xmlns:a16="http://schemas.microsoft.com/office/drawing/2014/main" id="{C5BF40C6-0B26-415C-8CAD-425EC1CB5B83}"/>
              </a:ext>
            </a:extLst>
          </p:cNvPr>
          <p:cNvSpPr>
            <a:spLocks noGrp="1"/>
          </p:cNvSpPr>
          <p:nvPr>
            <p:ph idx="1"/>
          </p:nvPr>
        </p:nvSpPr>
        <p:spPr>
          <a:xfrm>
            <a:off x="818713" y="2413000"/>
            <a:ext cx="3404372" cy="3632200"/>
          </a:xfrm>
        </p:spPr>
        <p:txBody>
          <a:bodyPr>
            <a:normAutofit/>
          </a:bodyPr>
          <a:lstStyle/>
          <a:p>
            <a:endParaRPr lang="en-US" sz="1600"/>
          </a:p>
        </p:txBody>
      </p:sp>
      <p:sp>
        <p:nvSpPr>
          <p:cNvPr id="15" name="Rounded Rectangle 17">
            <a:extLst>
              <a:ext uri="{FF2B5EF4-FFF2-40B4-BE49-F238E27FC236}">
                <a16:creationId xmlns:a16="http://schemas.microsoft.com/office/drawing/2014/main" id="{E3777CD7-95C1-45EB-91AE-369E6C965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37E7E971-AE98-4B98-B5A1-6E785625D2E2}"/>
              </a:ext>
            </a:extLst>
          </p:cNvPr>
          <p:cNvPicPr>
            <a:picLocks noChangeAspect="1"/>
          </p:cNvPicPr>
          <p:nvPr/>
        </p:nvPicPr>
        <p:blipFill rotWithShape="1">
          <a:blip r:embed="rId2"/>
          <a:srcRect r="-1" b="1231"/>
          <a:stretch/>
        </p:blipFill>
        <p:spPr>
          <a:xfrm>
            <a:off x="5603706" y="1258529"/>
            <a:ext cx="5638853" cy="4330205"/>
          </a:xfrm>
          <a:prstGeom prst="rect">
            <a:avLst/>
          </a:prstGeom>
        </p:spPr>
      </p:pic>
      <p:sp>
        <p:nvSpPr>
          <p:cNvPr id="3" name="Fußzeilenplatzhalter 2">
            <a:extLst>
              <a:ext uri="{FF2B5EF4-FFF2-40B4-BE49-F238E27FC236}">
                <a16:creationId xmlns:a16="http://schemas.microsoft.com/office/drawing/2014/main" id="{8C9B8949-DB2B-4811-8B82-2BF9A4F095D6}"/>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9AD41B16-A7A8-4131-83E8-05E46D1573C2}"/>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72593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5DECD56C-FF89-48FE-A3C5-9D8B34185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3">
            <a:extLst>
              <a:ext uri="{FF2B5EF4-FFF2-40B4-BE49-F238E27FC236}">
                <a16:creationId xmlns:a16="http://schemas.microsoft.com/office/drawing/2014/main" id="{9C581D33-59DD-4E2E-83E1-EC7AECD50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005C7750-829A-4E64-A358-4DAADBF370FD}"/>
              </a:ext>
            </a:extLst>
          </p:cNvPr>
          <p:cNvSpPr>
            <a:spLocks noGrp="1"/>
          </p:cNvSpPr>
          <p:nvPr>
            <p:ph type="title"/>
          </p:nvPr>
        </p:nvSpPr>
        <p:spPr>
          <a:xfrm>
            <a:off x="810001" y="447188"/>
            <a:ext cx="3413084" cy="1559412"/>
          </a:xfrm>
        </p:spPr>
        <p:txBody>
          <a:bodyPr vert="horz" lIns="91440" tIns="45720" rIns="91440" bIns="45720" rtlCol="0">
            <a:normAutofit/>
          </a:bodyPr>
          <a:lstStyle/>
          <a:p>
            <a:r>
              <a:rPr lang="en-US" sz="3200" dirty="0"/>
              <a:t>Structure</a:t>
            </a:r>
          </a:p>
        </p:txBody>
      </p:sp>
      <p:sp>
        <p:nvSpPr>
          <p:cNvPr id="32" name="Content Placeholder 20">
            <a:extLst>
              <a:ext uri="{FF2B5EF4-FFF2-40B4-BE49-F238E27FC236}">
                <a16:creationId xmlns:a16="http://schemas.microsoft.com/office/drawing/2014/main" id="{3A6FEED8-2C51-474E-890A-5FBAF311E12C}"/>
              </a:ext>
            </a:extLst>
          </p:cNvPr>
          <p:cNvSpPr>
            <a:spLocks noGrp="1"/>
          </p:cNvSpPr>
          <p:nvPr>
            <p:ph idx="1"/>
          </p:nvPr>
        </p:nvSpPr>
        <p:spPr>
          <a:xfrm>
            <a:off x="818713" y="2413000"/>
            <a:ext cx="3404372" cy="3632200"/>
          </a:xfrm>
        </p:spPr>
        <p:txBody>
          <a:bodyPr>
            <a:normAutofit/>
          </a:bodyPr>
          <a:lstStyle/>
          <a:p>
            <a:r>
              <a:rPr lang="en-US" sz="1600" dirty="0"/>
              <a:t>Tasks and Targets (main Building Blocks)</a:t>
            </a:r>
          </a:p>
        </p:txBody>
      </p:sp>
      <p:sp>
        <p:nvSpPr>
          <p:cNvPr id="33" name="Rounded Rectangle 17">
            <a:extLst>
              <a:ext uri="{FF2B5EF4-FFF2-40B4-BE49-F238E27FC236}">
                <a16:creationId xmlns:a16="http://schemas.microsoft.com/office/drawing/2014/main" id="{E3777CD7-95C1-45EB-91AE-369E6C965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nhaltsplatzhalter 7">
            <a:extLst>
              <a:ext uri="{FF2B5EF4-FFF2-40B4-BE49-F238E27FC236}">
                <a16:creationId xmlns:a16="http://schemas.microsoft.com/office/drawing/2014/main" id="{DFB7DAA0-788D-46F2-8635-0DE90FD256BA}"/>
              </a:ext>
            </a:extLst>
          </p:cNvPr>
          <p:cNvPicPr>
            <a:picLocks noChangeAspect="1"/>
          </p:cNvPicPr>
          <p:nvPr/>
        </p:nvPicPr>
        <p:blipFill rotWithShape="1">
          <a:blip r:embed="rId2"/>
          <a:srcRect r="2334"/>
          <a:stretch/>
        </p:blipFill>
        <p:spPr>
          <a:xfrm>
            <a:off x="5603706" y="1258529"/>
            <a:ext cx="5638853" cy="4330205"/>
          </a:xfrm>
          <a:prstGeom prst="rect">
            <a:avLst/>
          </a:prstGeom>
        </p:spPr>
      </p:pic>
      <p:sp>
        <p:nvSpPr>
          <p:cNvPr id="9" name="Fußzeilenplatzhalter 8">
            <a:extLst>
              <a:ext uri="{FF2B5EF4-FFF2-40B4-BE49-F238E27FC236}">
                <a16:creationId xmlns:a16="http://schemas.microsoft.com/office/drawing/2014/main" id="{D54FBF0F-9732-42CE-9947-4DBCC60FAFDC}"/>
              </a:ext>
            </a:extLst>
          </p:cNvPr>
          <p:cNvSpPr>
            <a:spLocks noGrp="1"/>
          </p:cNvSpPr>
          <p:nvPr>
            <p:ph type="ftr" sz="quarter" idx="11"/>
          </p:nvPr>
        </p:nvSpPr>
        <p:spPr/>
        <p:txBody>
          <a:bodyPr/>
          <a:lstStyle/>
          <a:p>
            <a:endParaRPr lang="en-US" dirty="0"/>
          </a:p>
        </p:txBody>
      </p:sp>
      <p:sp>
        <p:nvSpPr>
          <p:cNvPr id="10" name="Foliennummernplatzhalter 9">
            <a:extLst>
              <a:ext uri="{FF2B5EF4-FFF2-40B4-BE49-F238E27FC236}">
                <a16:creationId xmlns:a16="http://schemas.microsoft.com/office/drawing/2014/main" id="{547AA236-CEAC-4C26-B065-F45B48C2EA0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30389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5868F78-C104-40C5-815C-366DCB9A1C92}"/>
              </a:ext>
            </a:extLst>
          </p:cNvPr>
          <p:cNvSpPr>
            <a:spLocks noGrp="1"/>
          </p:cNvSpPr>
          <p:nvPr>
            <p:ph type="title"/>
          </p:nvPr>
        </p:nvSpPr>
        <p:spPr>
          <a:xfrm>
            <a:off x="810000" y="447188"/>
            <a:ext cx="10571998" cy="970450"/>
          </a:xfrm>
          <a:effectLst/>
        </p:spPr>
        <p:txBody>
          <a:bodyPr anchor="ctr">
            <a:normAutofit/>
          </a:bodyPr>
          <a:lstStyle/>
          <a:p>
            <a:pPr algn="ctr"/>
            <a:r>
              <a:rPr lang="de-AT" sz="2800">
                <a:solidFill>
                  <a:schemeClr val="tx1"/>
                </a:solidFill>
              </a:rPr>
              <a:t>Elements of Luigi</a:t>
            </a:r>
          </a:p>
        </p:txBody>
      </p:sp>
      <p:sp>
        <p:nvSpPr>
          <p:cNvPr id="20" name="Freeform: Shape 1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54F54C23-A6DF-4672-94A9-0905A88D4F47}"/>
              </a:ext>
            </a:extLst>
          </p:cNvPr>
          <p:cNvSpPr>
            <a:spLocks noGrp="1"/>
          </p:cNvSpPr>
          <p:nvPr>
            <p:ph idx="1"/>
          </p:nvPr>
        </p:nvSpPr>
        <p:spPr>
          <a:xfrm>
            <a:off x="1115732" y="2222287"/>
            <a:ext cx="9966953" cy="3636511"/>
          </a:xfrm>
          <a:effectLst/>
        </p:spPr>
        <p:txBody>
          <a:bodyPr>
            <a:normAutofit/>
          </a:bodyPr>
          <a:lstStyle/>
          <a:p>
            <a:r>
              <a:rPr lang="de-AT" dirty="0"/>
              <a:t>Targets</a:t>
            </a:r>
          </a:p>
          <a:p>
            <a:r>
              <a:rPr lang="de-AT" dirty="0"/>
              <a:t>Tasks (Nodes)</a:t>
            </a:r>
          </a:p>
          <a:p>
            <a:r>
              <a:rPr lang="de-AT" dirty="0"/>
              <a:t>Parameters</a:t>
            </a:r>
          </a:p>
        </p:txBody>
      </p:sp>
      <p:sp>
        <p:nvSpPr>
          <p:cNvPr id="4" name="Fußzeilenplatzhalter 3">
            <a:extLst>
              <a:ext uri="{FF2B5EF4-FFF2-40B4-BE49-F238E27FC236}">
                <a16:creationId xmlns:a16="http://schemas.microsoft.com/office/drawing/2014/main" id="{D024FCC5-7DFA-424A-AB6B-F9DBD189AA80}"/>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9A7C7F19-853B-4731-B744-F32CB651822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2330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47F769-D37E-475E-95AB-6D65F934F88B}"/>
              </a:ext>
            </a:extLst>
          </p:cNvPr>
          <p:cNvSpPr>
            <a:spLocks noGrp="1"/>
          </p:cNvSpPr>
          <p:nvPr>
            <p:ph type="title"/>
          </p:nvPr>
        </p:nvSpPr>
        <p:spPr/>
        <p:txBody>
          <a:bodyPr/>
          <a:lstStyle/>
          <a:p>
            <a:r>
              <a:rPr lang="de-AT" dirty="0"/>
              <a:t>Targets</a:t>
            </a:r>
          </a:p>
        </p:txBody>
      </p:sp>
      <p:sp>
        <p:nvSpPr>
          <p:cNvPr id="3" name="Inhaltsplatzhalter 2">
            <a:extLst>
              <a:ext uri="{FF2B5EF4-FFF2-40B4-BE49-F238E27FC236}">
                <a16:creationId xmlns:a16="http://schemas.microsoft.com/office/drawing/2014/main" id="{1688B461-EBBA-44A7-BCA6-D9E914D6C90D}"/>
              </a:ext>
            </a:extLst>
          </p:cNvPr>
          <p:cNvSpPr>
            <a:spLocks noGrp="1"/>
          </p:cNvSpPr>
          <p:nvPr>
            <p:ph idx="1"/>
          </p:nvPr>
        </p:nvSpPr>
        <p:spPr/>
        <p:txBody>
          <a:bodyPr/>
          <a:lstStyle/>
          <a:p>
            <a:r>
              <a:rPr lang="en-US" dirty="0"/>
              <a:t>File usually outputted by a Task</a:t>
            </a:r>
            <a:endParaRPr lang="de-AT" dirty="0"/>
          </a:p>
          <a:p>
            <a:r>
              <a:rPr lang="de-AT" dirty="0" err="1"/>
              <a:t>Examples</a:t>
            </a:r>
            <a:r>
              <a:rPr lang="de-AT" dirty="0"/>
              <a:t>:</a:t>
            </a:r>
          </a:p>
          <a:p>
            <a:pPr lvl="1"/>
            <a:r>
              <a:rPr lang="de-AT" dirty="0" err="1"/>
              <a:t>LocalTarget</a:t>
            </a:r>
            <a:r>
              <a:rPr lang="de-AT" dirty="0"/>
              <a:t>, </a:t>
            </a:r>
            <a:r>
              <a:rPr lang="de-AT" dirty="0" err="1"/>
              <a:t>HdsfTarget</a:t>
            </a:r>
            <a:r>
              <a:rPr lang="de-AT" dirty="0"/>
              <a:t> </a:t>
            </a:r>
            <a:r>
              <a:rPr lang="de-AT" dirty="0">
                <a:sym typeface="Wingdings" panose="05000000000000000000" pitchFamily="2" charset="2"/>
              </a:rPr>
              <a:t> </a:t>
            </a:r>
            <a:r>
              <a:rPr lang="de-AT" dirty="0" err="1">
                <a:sym typeface="Wingdings" panose="05000000000000000000" pitchFamily="2" charset="2"/>
              </a:rPr>
              <a:t>They</a:t>
            </a:r>
            <a:r>
              <a:rPr lang="de-AT" dirty="0">
                <a:sym typeface="Wingdings" panose="05000000000000000000" pitchFamily="2" charset="2"/>
              </a:rPr>
              <a:t> </a:t>
            </a:r>
            <a:r>
              <a:rPr lang="de-AT" dirty="0" err="1">
                <a:sym typeface="Wingdings" panose="05000000000000000000" pitchFamily="2" charset="2"/>
              </a:rPr>
              <a:t>map</a:t>
            </a:r>
            <a:r>
              <a:rPr lang="de-AT" dirty="0">
                <a:sym typeface="Wingdings" panose="05000000000000000000" pitchFamily="2" charset="2"/>
              </a:rPr>
              <a:t> on a </a:t>
            </a:r>
            <a:r>
              <a:rPr lang="de-AT" dirty="0" err="1">
                <a:sym typeface="Wingdings" panose="05000000000000000000" pitchFamily="2" charset="2"/>
              </a:rPr>
              <a:t>file</a:t>
            </a:r>
            <a:r>
              <a:rPr lang="de-AT" dirty="0">
                <a:sym typeface="Wingdings" panose="05000000000000000000" pitchFamily="2" charset="2"/>
              </a:rPr>
              <a:t> on </a:t>
            </a:r>
            <a:r>
              <a:rPr lang="de-AT" dirty="0" err="1">
                <a:sym typeface="Wingdings" panose="05000000000000000000" pitchFamily="2" charset="2"/>
              </a:rPr>
              <a:t>the</a:t>
            </a:r>
            <a:r>
              <a:rPr lang="de-AT" dirty="0">
                <a:sym typeface="Wingdings" panose="05000000000000000000" pitchFamily="2" charset="2"/>
              </a:rPr>
              <a:t> </a:t>
            </a:r>
            <a:r>
              <a:rPr lang="de-AT" dirty="0" err="1">
                <a:sym typeface="Wingdings" panose="05000000000000000000" pitchFamily="2" charset="2"/>
              </a:rPr>
              <a:t>local</a:t>
            </a:r>
            <a:r>
              <a:rPr lang="de-AT" dirty="0">
                <a:sym typeface="Wingdings" panose="05000000000000000000" pitchFamily="2" charset="2"/>
              </a:rPr>
              <a:t> </a:t>
            </a:r>
            <a:r>
              <a:rPr lang="de-AT" dirty="0" err="1">
                <a:sym typeface="Wingdings" panose="05000000000000000000" pitchFamily="2" charset="2"/>
              </a:rPr>
              <a:t>drive</a:t>
            </a:r>
            <a:r>
              <a:rPr lang="de-AT" dirty="0">
                <a:sym typeface="Wingdings" panose="05000000000000000000" pitchFamily="2" charset="2"/>
              </a:rPr>
              <a:t> </a:t>
            </a:r>
            <a:r>
              <a:rPr lang="de-AT" dirty="0" err="1">
                <a:sym typeface="Wingdings" panose="05000000000000000000" pitchFamily="2" charset="2"/>
              </a:rPr>
              <a:t>or</a:t>
            </a:r>
            <a:r>
              <a:rPr lang="de-AT" dirty="0">
                <a:sym typeface="Wingdings" panose="05000000000000000000" pitchFamily="2" charset="2"/>
              </a:rPr>
              <a:t> a </a:t>
            </a:r>
            <a:r>
              <a:rPr lang="de-AT" dirty="0" err="1">
                <a:sym typeface="Wingdings" panose="05000000000000000000" pitchFamily="2" charset="2"/>
              </a:rPr>
              <a:t>file</a:t>
            </a:r>
            <a:r>
              <a:rPr lang="de-AT" dirty="0">
                <a:sym typeface="Wingdings" panose="05000000000000000000" pitchFamily="2" charset="2"/>
              </a:rPr>
              <a:t> in HDFS</a:t>
            </a:r>
            <a:endParaRPr lang="de-AT" dirty="0"/>
          </a:p>
          <a:p>
            <a:pPr lvl="1"/>
            <a:r>
              <a:rPr lang="de-AT" dirty="0"/>
              <a:t>Luigi.contib.s3.S3Target, </a:t>
            </a:r>
            <a:r>
              <a:rPr lang="de-AT" dirty="0" err="1"/>
              <a:t>luigi.contrib.mysqldb.MySqlTarget</a:t>
            </a:r>
            <a:endParaRPr lang="de-AT" dirty="0"/>
          </a:p>
          <a:p>
            <a:endParaRPr lang="de-AT" dirty="0"/>
          </a:p>
        </p:txBody>
      </p:sp>
      <p:sp>
        <p:nvSpPr>
          <p:cNvPr id="4" name="Fußzeilenplatzhalter 3">
            <a:extLst>
              <a:ext uri="{FF2B5EF4-FFF2-40B4-BE49-F238E27FC236}">
                <a16:creationId xmlns:a16="http://schemas.microsoft.com/office/drawing/2014/main" id="{4AEA5CDF-BD36-4AB7-8C87-B06AABE6740A}"/>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6AE2F0B3-5807-4C69-93CB-CE3B138D828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68992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255799-29CF-4330-AA13-173019485FFF}"/>
              </a:ext>
            </a:extLst>
          </p:cNvPr>
          <p:cNvSpPr>
            <a:spLocks noGrp="1"/>
          </p:cNvSpPr>
          <p:nvPr>
            <p:ph type="title"/>
          </p:nvPr>
        </p:nvSpPr>
        <p:spPr>
          <a:xfrm>
            <a:off x="810000" y="447188"/>
            <a:ext cx="10571998" cy="970450"/>
          </a:xfrm>
        </p:spPr>
        <p:txBody>
          <a:bodyPr>
            <a:normAutofit/>
          </a:bodyPr>
          <a:lstStyle/>
          <a:p>
            <a:r>
              <a:rPr lang="de-AT" dirty="0"/>
              <a:t>Tasks</a:t>
            </a:r>
          </a:p>
        </p:txBody>
      </p:sp>
      <p:sp>
        <p:nvSpPr>
          <p:cNvPr id="3" name="Inhaltsplatzhalter 2">
            <a:extLst>
              <a:ext uri="{FF2B5EF4-FFF2-40B4-BE49-F238E27FC236}">
                <a16:creationId xmlns:a16="http://schemas.microsoft.com/office/drawing/2014/main" id="{42FE7C49-85EC-48D6-BE18-5C3B4A9187C9}"/>
              </a:ext>
            </a:extLst>
          </p:cNvPr>
          <p:cNvSpPr>
            <a:spLocks noGrp="1"/>
          </p:cNvSpPr>
          <p:nvPr>
            <p:ph idx="1"/>
          </p:nvPr>
        </p:nvSpPr>
        <p:spPr>
          <a:xfrm>
            <a:off x="818713" y="2413000"/>
            <a:ext cx="10870524" cy="3632200"/>
          </a:xfrm>
        </p:spPr>
        <p:txBody>
          <a:bodyPr>
            <a:normAutofit/>
          </a:bodyPr>
          <a:lstStyle/>
          <a:p>
            <a:r>
              <a:rPr lang="de-AT" dirty="0"/>
              <a:t>P</a:t>
            </a:r>
            <a:r>
              <a:rPr lang="en-US" dirty="0" err="1"/>
              <a:t>erforms</a:t>
            </a:r>
            <a:r>
              <a:rPr lang="en-US" dirty="0"/>
              <a:t> computations and consumes Targets, which are generated by other Tasks.</a:t>
            </a:r>
            <a:endParaRPr lang="de-AT" dirty="0"/>
          </a:p>
          <a:p>
            <a:r>
              <a:rPr lang="de-AT" dirty="0"/>
              <a:t>Elements:</a:t>
            </a:r>
          </a:p>
          <a:p>
            <a:pPr lvl="1"/>
            <a:r>
              <a:rPr lang="de-AT" dirty="0" err="1"/>
              <a:t>Requires</a:t>
            </a:r>
            <a:r>
              <a:rPr lang="de-AT" dirty="0"/>
              <a:t>() …Calls an </a:t>
            </a:r>
            <a:r>
              <a:rPr lang="de-AT" dirty="0" err="1"/>
              <a:t>other</a:t>
            </a:r>
            <a:r>
              <a:rPr lang="de-AT" dirty="0"/>
              <a:t> Luigi Task, </a:t>
            </a:r>
            <a:r>
              <a:rPr lang="de-AT" dirty="0" err="1"/>
              <a:t>to</a:t>
            </a:r>
            <a:r>
              <a:rPr lang="de-AT" dirty="0"/>
              <a:t> </a:t>
            </a:r>
            <a:r>
              <a:rPr lang="de-AT" dirty="0" err="1"/>
              <a:t>define</a:t>
            </a:r>
            <a:r>
              <a:rPr lang="de-AT" dirty="0"/>
              <a:t> </a:t>
            </a:r>
            <a:r>
              <a:rPr lang="de-AT" dirty="0" err="1"/>
              <a:t>dependencies</a:t>
            </a:r>
            <a:r>
              <a:rPr lang="de-AT" dirty="0"/>
              <a:t> </a:t>
            </a:r>
            <a:r>
              <a:rPr lang="de-AT" dirty="0" err="1"/>
              <a:t>between</a:t>
            </a:r>
            <a:r>
              <a:rPr lang="de-AT" dirty="0"/>
              <a:t> Tasks. </a:t>
            </a:r>
          </a:p>
          <a:p>
            <a:pPr lvl="1"/>
            <a:r>
              <a:rPr lang="de-AT" dirty="0"/>
              <a:t>Run() … Methods </a:t>
            </a:r>
            <a:r>
              <a:rPr lang="de-AT" dirty="0" err="1"/>
              <a:t>to</a:t>
            </a:r>
            <a:r>
              <a:rPr lang="de-AT" dirty="0"/>
              <a:t> </a:t>
            </a:r>
            <a:r>
              <a:rPr lang="de-AT" dirty="0" err="1"/>
              <a:t>be</a:t>
            </a:r>
            <a:r>
              <a:rPr lang="de-AT" dirty="0"/>
              <a:t> </a:t>
            </a:r>
            <a:r>
              <a:rPr lang="de-AT" dirty="0" err="1"/>
              <a:t>executed</a:t>
            </a:r>
            <a:r>
              <a:rPr lang="de-AT" dirty="0"/>
              <a:t> </a:t>
            </a:r>
            <a:r>
              <a:rPr lang="de-AT" dirty="0" err="1"/>
              <a:t>should</a:t>
            </a:r>
            <a:r>
              <a:rPr lang="de-AT" dirty="0"/>
              <a:t> </a:t>
            </a:r>
            <a:r>
              <a:rPr lang="de-AT" dirty="0" err="1"/>
              <a:t>be</a:t>
            </a:r>
            <a:r>
              <a:rPr lang="de-AT" dirty="0"/>
              <a:t> </a:t>
            </a:r>
            <a:r>
              <a:rPr lang="de-AT" dirty="0" err="1"/>
              <a:t>written</a:t>
            </a:r>
            <a:r>
              <a:rPr lang="de-AT" dirty="0"/>
              <a:t> </a:t>
            </a:r>
            <a:r>
              <a:rPr lang="de-AT" dirty="0" err="1"/>
              <a:t>here</a:t>
            </a:r>
            <a:r>
              <a:rPr lang="de-AT" dirty="0"/>
              <a:t>.</a:t>
            </a:r>
          </a:p>
          <a:p>
            <a:pPr lvl="1"/>
            <a:r>
              <a:rPr lang="de-AT" dirty="0"/>
              <a:t>Output() … Returns </a:t>
            </a:r>
            <a:r>
              <a:rPr lang="de-AT" dirty="0" err="1"/>
              <a:t>one</a:t>
            </a:r>
            <a:r>
              <a:rPr lang="de-AT" dirty="0"/>
              <a:t> </a:t>
            </a:r>
            <a:r>
              <a:rPr lang="de-AT" dirty="0" err="1"/>
              <a:t>or</a:t>
            </a:r>
            <a:r>
              <a:rPr lang="de-AT" dirty="0"/>
              <a:t> </a:t>
            </a:r>
            <a:r>
              <a:rPr lang="de-AT" dirty="0" err="1"/>
              <a:t>more</a:t>
            </a:r>
            <a:r>
              <a:rPr lang="de-AT" dirty="0"/>
              <a:t> Taget </a:t>
            </a:r>
            <a:r>
              <a:rPr lang="de-AT" dirty="0" err="1"/>
              <a:t>objects</a:t>
            </a:r>
            <a:r>
              <a:rPr lang="de-AT" dirty="0"/>
              <a:t> (CSV </a:t>
            </a:r>
            <a:r>
              <a:rPr lang="de-AT" dirty="0" err="1"/>
              <a:t>file</a:t>
            </a:r>
            <a:r>
              <a:rPr lang="de-AT" dirty="0"/>
              <a:t>, …)</a:t>
            </a:r>
          </a:p>
          <a:p>
            <a:pPr lvl="1"/>
            <a:r>
              <a:rPr lang="de-AT" dirty="0"/>
              <a:t>Input() … Helper </a:t>
            </a:r>
            <a:r>
              <a:rPr lang="de-AT" dirty="0" err="1"/>
              <a:t>method</a:t>
            </a:r>
            <a:r>
              <a:rPr lang="de-AT" dirty="0"/>
              <a:t> </a:t>
            </a:r>
            <a:r>
              <a:rPr lang="de-AT" dirty="0" err="1"/>
              <a:t>that</a:t>
            </a:r>
            <a:r>
              <a:rPr lang="de-AT" dirty="0"/>
              <a:t> </a:t>
            </a:r>
            <a:r>
              <a:rPr lang="de-AT" dirty="0" err="1"/>
              <a:t>returns</a:t>
            </a:r>
            <a:r>
              <a:rPr lang="de-AT" dirty="0"/>
              <a:t> </a:t>
            </a:r>
            <a:r>
              <a:rPr lang="de-AT" dirty="0" err="1"/>
              <a:t>the</a:t>
            </a:r>
            <a:r>
              <a:rPr lang="de-AT" dirty="0"/>
              <a:t> </a:t>
            </a:r>
            <a:r>
              <a:rPr lang="de-AT" dirty="0" err="1"/>
              <a:t>corrsponding</a:t>
            </a:r>
            <a:r>
              <a:rPr lang="de-AT" dirty="0"/>
              <a:t> Target </a:t>
            </a:r>
            <a:r>
              <a:rPr lang="de-AT" dirty="0" err="1"/>
              <a:t>classes</a:t>
            </a:r>
            <a:r>
              <a:rPr lang="de-AT" dirty="0"/>
              <a:t> </a:t>
            </a:r>
            <a:r>
              <a:rPr lang="de-AT" dirty="0" err="1"/>
              <a:t>for</a:t>
            </a:r>
            <a:r>
              <a:rPr lang="de-AT" dirty="0"/>
              <a:t> </a:t>
            </a:r>
            <a:r>
              <a:rPr lang="de-AT" dirty="0" err="1"/>
              <a:t>each</a:t>
            </a:r>
            <a:r>
              <a:rPr lang="de-AT" dirty="0"/>
              <a:t> Task </a:t>
            </a:r>
            <a:r>
              <a:rPr lang="de-AT" dirty="0" err="1"/>
              <a:t>dependency</a:t>
            </a:r>
            <a:endParaRPr lang="de-AT" dirty="0"/>
          </a:p>
        </p:txBody>
      </p:sp>
      <p:pic>
        <p:nvPicPr>
          <p:cNvPr id="4" name="Grafik 3">
            <a:extLst>
              <a:ext uri="{FF2B5EF4-FFF2-40B4-BE49-F238E27FC236}">
                <a16:creationId xmlns:a16="http://schemas.microsoft.com/office/drawing/2014/main" id="{A9C4CC68-C7C3-49B5-ABA9-474B0207745F}"/>
              </a:ext>
            </a:extLst>
          </p:cNvPr>
          <p:cNvPicPr>
            <a:picLocks noChangeAspect="1"/>
          </p:cNvPicPr>
          <p:nvPr/>
        </p:nvPicPr>
        <p:blipFill>
          <a:blip r:embed="rId2"/>
          <a:stretch>
            <a:fillRect/>
          </a:stretch>
        </p:blipFill>
        <p:spPr>
          <a:xfrm>
            <a:off x="8324736" y="0"/>
            <a:ext cx="2913062" cy="1507509"/>
          </a:xfrm>
          <a:prstGeom prst="roundRect">
            <a:avLst>
              <a:gd name="adj" fmla="val 3876"/>
            </a:avLst>
          </a:prstGeom>
          <a:ln>
            <a:solidFill>
              <a:schemeClr val="accent1"/>
            </a:solidFill>
          </a:ln>
          <a:effectLst/>
        </p:spPr>
      </p:pic>
      <p:sp>
        <p:nvSpPr>
          <p:cNvPr id="5" name="Fußzeilenplatzhalter 4">
            <a:extLst>
              <a:ext uri="{FF2B5EF4-FFF2-40B4-BE49-F238E27FC236}">
                <a16:creationId xmlns:a16="http://schemas.microsoft.com/office/drawing/2014/main" id="{5CD8E5AC-95F7-4381-A022-BF2EDF9E5E95}"/>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547EAD1-1F19-400D-B122-49ACA64B8BA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08448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3DC192-BC65-4BDE-9805-9288E3E2B33B}"/>
              </a:ext>
            </a:extLst>
          </p:cNvPr>
          <p:cNvSpPr>
            <a:spLocks noGrp="1"/>
          </p:cNvSpPr>
          <p:nvPr>
            <p:ph type="title"/>
          </p:nvPr>
        </p:nvSpPr>
        <p:spPr/>
        <p:txBody>
          <a:bodyPr/>
          <a:lstStyle/>
          <a:p>
            <a:r>
              <a:rPr lang="de-AT" dirty="0"/>
              <a:t>Task </a:t>
            </a:r>
            <a:r>
              <a:rPr lang="de-AT" dirty="0" err="1"/>
              <a:t>cont</a:t>
            </a:r>
            <a:endParaRPr lang="de-AT" dirty="0"/>
          </a:p>
        </p:txBody>
      </p:sp>
      <p:sp>
        <p:nvSpPr>
          <p:cNvPr id="3" name="Inhaltsplatzhalter 2">
            <a:extLst>
              <a:ext uri="{FF2B5EF4-FFF2-40B4-BE49-F238E27FC236}">
                <a16:creationId xmlns:a16="http://schemas.microsoft.com/office/drawing/2014/main" id="{5BBD2D9E-BAC3-4532-B116-5ACD0413F4A0}"/>
              </a:ext>
            </a:extLst>
          </p:cNvPr>
          <p:cNvSpPr>
            <a:spLocks noGrp="1"/>
          </p:cNvSpPr>
          <p:nvPr>
            <p:ph idx="1"/>
          </p:nvPr>
        </p:nvSpPr>
        <p:spPr/>
        <p:txBody>
          <a:bodyPr/>
          <a:lstStyle/>
          <a:p>
            <a:r>
              <a:rPr lang="en-US" dirty="0"/>
              <a:t>A Task could be:</a:t>
            </a:r>
          </a:p>
          <a:p>
            <a:pPr lvl="1"/>
            <a:r>
              <a:rPr lang="en-US" dirty="0">
                <a:hlinkClick r:id="rId2"/>
              </a:rPr>
              <a:t>Machine Learning Algorithms</a:t>
            </a:r>
          </a:p>
          <a:p>
            <a:pPr lvl="1"/>
            <a:r>
              <a:rPr lang="en-US" dirty="0">
                <a:hlinkClick r:id="rId2"/>
              </a:rPr>
              <a:t>Hive query</a:t>
            </a:r>
            <a:endParaRPr lang="en-US" dirty="0"/>
          </a:p>
          <a:p>
            <a:pPr lvl="1"/>
            <a:r>
              <a:rPr lang="en-US" dirty="0">
                <a:hlinkClick r:id="rId3"/>
              </a:rPr>
              <a:t>Hadoop job in Java</a:t>
            </a:r>
            <a:endParaRPr lang="en-US" dirty="0"/>
          </a:p>
          <a:p>
            <a:pPr lvl="1"/>
            <a:r>
              <a:rPr lang="en-US" dirty="0">
                <a:hlinkClick r:id="rId4"/>
              </a:rPr>
              <a:t>Spark job in Scala or Python</a:t>
            </a:r>
            <a:endParaRPr lang="en-US" dirty="0"/>
          </a:p>
          <a:p>
            <a:pPr lvl="1"/>
            <a:r>
              <a:rPr lang="en-US" dirty="0"/>
              <a:t>…</a:t>
            </a:r>
          </a:p>
          <a:p>
            <a:endParaRPr lang="de-AT" dirty="0"/>
          </a:p>
        </p:txBody>
      </p:sp>
      <p:sp>
        <p:nvSpPr>
          <p:cNvPr id="4" name="Fußzeilenplatzhalter 3">
            <a:extLst>
              <a:ext uri="{FF2B5EF4-FFF2-40B4-BE49-F238E27FC236}">
                <a16:creationId xmlns:a16="http://schemas.microsoft.com/office/drawing/2014/main" id="{A2578AB0-B094-472B-800C-0899FFAA021A}"/>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8DD18734-553B-4762-8A82-028682129EE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71355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D37A3E-9D39-4835-937F-FB027188823B}"/>
              </a:ext>
            </a:extLst>
          </p:cNvPr>
          <p:cNvSpPr>
            <a:spLocks noGrp="1"/>
          </p:cNvSpPr>
          <p:nvPr>
            <p:ph type="title"/>
          </p:nvPr>
        </p:nvSpPr>
        <p:spPr>
          <a:xfrm>
            <a:off x="810000" y="447188"/>
            <a:ext cx="10571998" cy="970450"/>
          </a:xfrm>
        </p:spPr>
        <p:txBody>
          <a:bodyPr>
            <a:normAutofit/>
          </a:bodyPr>
          <a:lstStyle/>
          <a:p>
            <a:r>
              <a:rPr lang="de-AT"/>
              <a:t>Parameter</a:t>
            </a:r>
            <a:endParaRPr lang="de-AT" dirty="0"/>
          </a:p>
        </p:txBody>
      </p:sp>
      <p:pic>
        <p:nvPicPr>
          <p:cNvPr id="6" name="Grafik 5">
            <a:extLst>
              <a:ext uri="{FF2B5EF4-FFF2-40B4-BE49-F238E27FC236}">
                <a16:creationId xmlns:a16="http://schemas.microsoft.com/office/drawing/2014/main" id="{0A078BA6-E09B-4BC3-885F-594EA301AD28}"/>
              </a:ext>
            </a:extLst>
          </p:cNvPr>
          <p:cNvPicPr>
            <a:picLocks noChangeAspect="1"/>
          </p:cNvPicPr>
          <p:nvPr/>
        </p:nvPicPr>
        <p:blipFill>
          <a:blip r:embed="rId3"/>
          <a:stretch>
            <a:fillRect/>
          </a:stretch>
        </p:blipFill>
        <p:spPr>
          <a:xfrm>
            <a:off x="1013810" y="2413000"/>
            <a:ext cx="2806317" cy="1775873"/>
          </a:xfrm>
          <a:prstGeom prst="roundRect">
            <a:avLst>
              <a:gd name="adj" fmla="val 3876"/>
            </a:avLst>
          </a:prstGeom>
          <a:ln>
            <a:solidFill>
              <a:schemeClr val="accent1"/>
            </a:solidFill>
          </a:ln>
          <a:effectLst/>
        </p:spPr>
      </p:pic>
      <p:pic>
        <p:nvPicPr>
          <p:cNvPr id="7" name="Grafik 6">
            <a:extLst>
              <a:ext uri="{FF2B5EF4-FFF2-40B4-BE49-F238E27FC236}">
                <a16:creationId xmlns:a16="http://schemas.microsoft.com/office/drawing/2014/main" id="{C98031A6-3B12-4DAF-A6B4-D67616C9BE97}"/>
              </a:ext>
            </a:extLst>
          </p:cNvPr>
          <p:cNvPicPr>
            <a:picLocks noChangeAspect="1"/>
          </p:cNvPicPr>
          <p:nvPr/>
        </p:nvPicPr>
        <p:blipFill>
          <a:blip r:embed="rId4"/>
          <a:stretch>
            <a:fillRect/>
          </a:stretch>
        </p:blipFill>
        <p:spPr>
          <a:xfrm>
            <a:off x="960438" y="4700035"/>
            <a:ext cx="2913062" cy="1082731"/>
          </a:xfrm>
          <a:prstGeom prst="roundRect">
            <a:avLst>
              <a:gd name="adj" fmla="val 3876"/>
            </a:avLst>
          </a:prstGeom>
          <a:ln>
            <a:solidFill>
              <a:schemeClr val="accent1"/>
            </a:solidFill>
          </a:ln>
          <a:effectLst/>
        </p:spPr>
      </p:pic>
      <p:sp>
        <p:nvSpPr>
          <p:cNvPr id="3" name="Inhaltsplatzhalter 2">
            <a:extLst>
              <a:ext uri="{FF2B5EF4-FFF2-40B4-BE49-F238E27FC236}">
                <a16:creationId xmlns:a16="http://schemas.microsoft.com/office/drawing/2014/main" id="{8503E1AD-8D11-4975-ADC4-5B08E1EB8222}"/>
              </a:ext>
            </a:extLst>
          </p:cNvPr>
          <p:cNvSpPr>
            <a:spLocks noGrp="1"/>
          </p:cNvSpPr>
          <p:nvPr>
            <p:ph idx="1"/>
          </p:nvPr>
        </p:nvSpPr>
        <p:spPr>
          <a:xfrm>
            <a:off x="4330699" y="2413000"/>
            <a:ext cx="7052733" cy="3632200"/>
          </a:xfrm>
        </p:spPr>
        <p:txBody>
          <a:bodyPr>
            <a:normAutofit/>
          </a:bodyPr>
          <a:lstStyle/>
          <a:p>
            <a:r>
              <a:rPr lang="en-US" dirty="0"/>
              <a:t>Can be seen as a constructor for each Task.</a:t>
            </a:r>
          </a:p>
          <a:p>
            <a:r>
              <a:rPr lang="de-AT" dirty="0" err="1"/>
              <a:t>Types</a:t>
            </a:r>
            <a:r>
              <a:rPr lang="de-AT" dirty="0"/>
              <a:t>:</a:t>
            </a:r>
          </a:p>
          <a:p>
            <a:pPr lvl="1"/>
            <a:r>
              <a:rPr lang="en-US" dirty="0"/>
              <a:t>Subclasses: </a:t>
            </a:r>
            <a:r>
              <a:rPr lang="en-US" dirty="0" err="1"/>
              <a:t>DateParameter</a:t>
            </a:r>
            <a:r>
              <a:rPr lang="en-US" dirty="0"/>
              <a:t>, </a:t>
            </a:r>
            <a:r>
              <a:rPr lang="en-US" dirty="0" err="1"/>
              <a:t>DateIntervalParameter</a:t>
            </a:r>
            <a:r>
              <a:rPr lang="en-US" dirty="0"/>
              <a:t>, </a:t>
            </a:r>
            <a:r>
              <a:rPr lang="en-US" dirty="0" err="1"/>
              <a:t>IntParameter</a:t>
            </a:r>
            <a:r>
              <a:rPr lang="en-US" dirty="0"/>
              <a:t>, </a:t>
            </a:r>
            <a:r>
              <a:rPr lang="en-US" dirty="0" err="1"/>
              <a:t>FloatParameter</a:t>
            </a:r>
            <a:r>
              <a:rPr lang="en-US" dirty="0"/>
              <a:t>, etc.</a:t>
            </a:r>
          </a:p>
          <a:p>
            <a:pPr lvl="1"/>
            <a:r>
              <a:rPr lang="en-US" dirty="0"/>
              <a:t>Not necessary to specify the type - if you don`t care you can simple use the base class </a:t>
            </a:r>
            <a:r>
              <a:rPr lang="en-US" b="1" i="1" dirty="0"/>
              <a:t>Parameter</a:t>
            </a:r>
          </a:p>
        </p:txBody>
      </p:sp>
      <p:sp>
        <p:nvSpPr>
          <p:cNvPr id="8" name="Fußzeilenplatzhalter 7">
            <a:extLst>
              <a:ext uri="{FF2B5EF4-FFF2-40B4-BE49-F238E27FC236}">
                <a16:creationId xmlns:a16="http://schemas.microsoft.com/office/drawing/2014/main" id="{00F11C0D-B004-49DD-B269-5E606CC36660}"/>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96F61C73-886C-4794-BD3B-28DC7A2D6BA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0870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58F335D-3713-4D08-B0CA-D16530A9D539}"/>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Live Demo</a:t>
            </a:r>
          </a:p>
        </p:txBody>
      </p:sp>
      <p:sp>
        <p:nvSpPr>
          <p:cNvPr id="3" name="Textplatzhalter 2">
            <a:extLst>
              <a:ext uri="{FF2B5EF4-FFF2-40B4-BE49-F238E27FC236}">
                <a16:creationId xmlns:a16="http://schemas.microsoft.com/office/drawing/2014/main" id="{50810CD6-39C2-4E6D-957E-F0A25C255DFB}"/>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r>
              <a:rPr lang="en-US" dirty="0"/>
              <a:t>Python – Preprocessing Pipeline with Luigi</a:t>
            </a:r>
          </a:p>
        </p:txBody>
      </p:sp>
      <p:sp>
        <p:nvSpPr>
          <p:cNvPr id="4" name="Fußzeilenplatzhalter 3">
            <a:extLst>
              <a:ext uri="{FF2B5EF4-FFF2-40B4-BE49-F238E27FC236}">
                <a16:creationId xmlns:a16="http://schemas.microsoft.com/office/drawing/2014/main" id="{3CD57C2E-855F-4C4C-9BD8-340559D89B61}"/>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D1CB22C8-0F45-4C4F-A9FC-5C00ABDA296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110225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Zitierfähig">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Zitierfähig">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Zitierfähig">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Breitbild</PresentationFormat>
  <Paragraphs>150</Paragraphs>
  <Slides>27</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Calibri</vt:lpstr>
      <vt:lpstr>Century Gothic</vt:lpstr>
      <vt:lpstr>Wingdings 2</vt:lpstr>
      <vt:lpstr>Zitierfähig</vt:lpstr>
      <vt:lpstr>PowerPoint-Präsentation</vt:lpstr>
      <vt:lpstr>What is Luigi</vt:lpstr>
      <vt:lpstr>Structure</vt:lpstr>
      <vt:lpstr>Elements of Luigi</vt:lpstr>
      <vt:lpstr>Targets</vt:lpstr>
      <vt:lpstr>Tasks</vt:lpstr>
      <vt:lpstr>Task cont</vt:lpstr>
      <vt:lpstr>Parameter</vt:lpstr>
      <vt:lpstr>Live Demo</vt:lpstr>
      <vt:lpstr>Recap</vt:lpstr>
      <vt:lpstr>Recap cont</vt:lpstr>
      <vt:lpstr>Execution of Tasks</vt:lpstr>
      <vt:lpstr>Execution of Tasks</vt:lpstr>
      <vt:lpstr>Execution of Tasks cont</vt:lpstr>
      <vt:lpstr>Execution of Tasks cont</vt:lpstr>
      <vt:lpstr>Luigi at Spotify</vt:lpstr>
      <vt:lpstr>What do Spotify use Luigi for?</vt:lpstr>
      <vt:lpstr>Luigi Task -Breakdown</vt:lpstr>
      <vt:lpstr>Example Step 2: Train a ML-Model</vt:lpstr>
      <vt:lpstr>Process Synchronization</vt:lpstr>
      <vt:lpstr>Missing Parts  of Luigi</vt:lpstr>
      <vt:lpstr>Additional Information</vt:lpstr>
      <vt:lpstr>PowerPoint-Präsentation</vt:lpstr>
      <vt:lpstr>PowerPoint-Präsentation</vt:lpstr>
      <vt:lpstr>Example Artist </vt:lpstr>
      <vt:lpstr>Step 1b – Aggregate artists with Spark</vt:lpstr>
      <vt:lpstr>Step 2 – Find the Top Artists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Eva-Maria Spitzer</dc:creator>
  <cp:lastModifiedBy>Eva-Maria Spitzer</cp:lastModifiedBy>
  <cp:revision>2</cp:revision>
  <dcterms:created xsi:type="dcterms:W3CDTF">2019-12-27T09:26:59Z</dcterms:created>
  <dcterms:modified xsi:type="dcterms:W3CDTF">2019-12-27T09:39:19Z</dcterms:modified>
</cp:coreProperties>
</file>