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1" r:id="rId5"/>
    <p:sldId id="262" r:id="rId6"/>
    <p:sldId id="274" r:id="rId7"/>
    <p:sldId id="277" r:id="rId8"/>
    <p:sldId id="275" r:id="rId9"/>
    <p:sldId id="261" r:id="rId10"/>
    <p:sldId id="278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4522C-03CD-4554-8F08-0A5794F7D930}" v="9" dt="2024-07-07T21:58:45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ko Schwabe" userId="96bf9ca09b5c7a17" providerId="LiveId" clId="{0934522C-03CD-4554-8F08-0A5794F7D930}"/>
    <pc:docChg chg="undo custSel addSld modSld">
      <pc:chgData name="Falko Schwabe" userId="96bf9ca09b5c7a17" providerId="LiveId" clId="{0934522C-03CD-4554-8F08-0A5794F7D930}" dt="2024-07-07T22:52:28.782" v="1503"/>
      <pc:docMkLst>
        <pc:docMk/>
      </pc:docMkLst>
      <pc:sldChg chg="modSp">
        <pc:chgData name="Falko Schwabe" userId="96bf9ca09b5c7a17" providerId="LiveId" clId="{0934522C-03CD-4554-8F08-0A5794F7D930}" dt="2024-07-06T11:04:37.281" v="2" actId="20577"/>
        <pc:sldMkLst>
          <pc:docMk/>
          <pc:sldMk cId="981274439" sldId="256"/>
        </pc:sldMkLst>
        <pc:spChg chg="mod">
          <ac:chgData name="Falko Schwabe" userId="96bf9ca09b5c7a17" providerId="LiveId" clId="{0934522C-03CD-4554-8F08-0A5794F7D930}" dt="2024-07-06T11:04:37.281" v="2" actId="20577"/>
          <ac:spMkLst>
            <pc:docMk/>
            <pc:sldMk cId="981274439" sldId="256"/>
            <ac:spMk id="2" creationId="{9A91F4D6-0F79-4F05-FA25-19A62D3F06F8}"/>
          </ac:spMkLst>
        </pc:spChg>
      </pc:sldChg>
      <pc:sldChg chg="addSp delSp modSp mod">
        <pc:chgData name="Falko Schwabe" userId="96bf9ca09b5c7a17" providerId="LiveId" clId="{0934522C-03CD-4554-8F08-0A5794F7D930}" dt="2024-07-07T21:49:03.773" v="260" actId="931"/>
        <pc:sldMkLst>
          <pc:docMk/>
          <pc:sldMk cId="975079218" sldId="262"/>
        </pc:sldMkLst>
        <pc:spChg chg="mod">
          <ac:chgData name="Falko Schwabe" userId="96bf9ca09b5c7a17" providerId="LiveId" clId="{0934522C-03CD-4554-8F08-0A5794F7D930}" dt="2024-07-07T21:45:57.719" v="237" actId="27636"/>
          <ac:spMkLst>
            <pc:docMk/>
            <pc:sldMk cId="975079218" sldId="262"/>
            <ac:spMk id="4" creationId="{867A89F7-B871-D278-CDCC-A5831C8204EB}"/>
          </ac:spMkLst>
        </pc:spChg>
        <pc:spChg chg="mod">
          <ac:chgData name="Falko Schwabe" userId="96bf9ca09b5c7a17" providerId="LiveId" clId="{0934522C-03CD-4554-8F08-0A5794F7D930}" dt="2024-07-07T21:46:40.649" v="258" actId="6549"/>
          <ac:spMkLst>
            <pc:docMk/>
            <pc:sldMk cId="975079218" sldId="262"/>
            <ac:spMk id="5" creationId="{F1D906FE-21D1-5E8F-B413-06BA410F6A67}"/>
          </ac:spMkLst>
        </pc:spChg>
        <pc:spChg chg="del">
          <ac:chgData name="Falko Schwabe" userId="96bf9ca09b5c7a17" providerId="LiveId" clId="{0934522C-03CD-4554-8F08-0A5794F7D930}" dt="2024-07-07T21:26:39.856" v="187" actId="931"/>
          <ac:spMkLst>
            <pc:docMk/>
            <pc:sldMk cId="975079218" sldId="262"/>
            <ac:spMk id="6" creationId="{5E19FBA4-6211-064F-3CD0-B7BD356312ED}"/>
          </ac:spMkLst>
        </pc:spChg>
        <pc:spChg chg="add del mod">
          <ac:chgData name="Falko Schwabe" userId="96bf9ca09b5c7a17" providerId="LiveId" clId="{0934522C-03CD-4554-8F08-0A5794F7D930}" dt="2024-07-07T21:23:39.296" v="146" actId="931"/>
          <ac:spMkLst>
            <pc:docMk/>
            <pc:sldMk cId="975079218" sldId="262"/>
            <ac:spMk id="7" creationId="{4E31B11B-0636-5AD4-F721-494241C2AD8C}"/>
          </ac:spMkLst>
        </pc:spChg>
        <pc:spChg chg="add del mod">
          <ac:chgData name="Falko Schwabe" userId="96bf9ca09b5c7a17" providerId="LiveId" clId="{0934522C-03CD-4554-8F08-0A5794F7D930}" dt="2024-07-07T21:49:03.773" v="260" actId="931"/>
          <ac:spMkLst>
            <pc:docMk/>
            <pc:sldMk cId="975079218" sldId="262"/>
            <ac:spMk id="14" creationId="{8A658CE5-94D5-41B9-741E-DA7819D1DA48}"/>
          </ac:spMkLst>
        </pc:spChg>
        <pc:picChg chg="del">
          <ac:chgData name="Falko Schwabe" userId="96bf9ca09b5c7a17" providerId="LiveId" clId="{0934522C-03CD-4554-8F08-0A5794F7D930}" dt="2024-07-07T21:23:28.238" v="145" actId="478"/>
          <ac:picMkLst>
            <pc:docMk/>
            <pc:sldMk cId="975079218" sldId="262"/>
            <ac:picMk id="8" creationId="{A96D892E-371E-5614-E14D-A487EBCFBA5A}"/>
          </ac:picMkLst>
        </pc:picChg>
        <pc:picChg chg="add mod">
          <ac:chgData name="Falko Schwabe" userId="96bf9ca09b5c7a17" providerId="LiveId" clId="{0934522C-03CD-4554-8F08-0A5794F7D930}" dt="2024-07-07T21:27:01.458" v="190" actId="1076"/>
          <ac:picMkLst>
            <pc:docMk/>
            <pc:sldMk cId="975079218" sldId="262"/>
            <ac:picMk id="10" creationId="{581C2FE8-185B-D0E4-ADD2-153A50224440}"/>
          </ac:picMkLst>
        </pc:picChg>
        <pc:picChg chg="add del mod">
          <ac:chgData name="Falko Schwabe" userId="96bf9ca09b5c7a17" providerId="LiveId" clId="{0934522C-03CD-4554-8F08-0A5794F7D930}" dt="2024-07-07T21:48:57.169" v="259" actId="478"/>
          <ac:picMkLst>
            <pc:docMk/>
            <pc:sldMk cId="975079218" sldId="262"/>
            <ac:picMk id="12" creationId="{0D5EA87A-7D96-C149-81EA-D13C822CADE1}"/>
          </ac:picMkLst>
        </pc:picChg>
        <pc:picChg chg="add mod">
          <ac:chgData name="Falko Schwabe" userId="96bf9ca09b5c7a17" providerId="LiveId" clId="{0934522C-03CD-4554-8F08-0A5794F7D930}" dt="2024-07-07T21:49:03.773" v="260" actId="931"/>
          <ac:picMkLst>
            <pc:docMk/>
            <pc:sldMk cId="975079218" sldId="262"/>
            <ac:picMk id="16" creationId="{BC602F71-8B6E-23D9-A160-D44642C27FD3}"/>
          </ac:picMkLst>
        </pc:picChg>
      </pc:sldChg>
      <pc:sldChg chg="modSp mod">
        <pc:chgData name="Falko Schwabe" userId="96bf9ca09b5c7a17" providerId="LiveId" clId="{0934522C-03CD-4554-8F08-0A5794F7D930}" dt="2024-07-07T21:09:41.286" v="144" actId="20577"/>
        <pc:sldMkLst>
          <pc:docMk/>
          <pc:sldMk cId="2405484061" sldId="271"/>
        </pc:sldMkLst>
        <pc:spChg chg="mod">
          <ac:chgData name="Falko Schwabe" userId="96bf9ca09b5c7a17" providerId="LiveId" clId="{0934522C-03CD-4554-8F08-0A5794F7D930}" dt="2024-07-06T11:06:59.267" v="83" actId="20577"/>
          <ac:spMkLst>
            <pc:docMk/>
            <pc:sldMk cId="2405484061" sldId="271"/>
            <ac:spMk id="2" creationId="{66C9DB4D-D921-D605-FCCD-E24EFB09C020}"/>
          </ac:spMkLst>
        </pc:spChg>
        <pc:spChg chg="mod">
          <ac:chgData name="Falko Schwabe" userId="96bf9ca09b5c7a17" providerId="LiveId" clId="{0934522C-03CD-4554-8F08-0A5794F7D930}" dt="2024-07-07T21:09:41.286" v="144" actId="20577"/>
          <ac:spMkLst>
            <pc:docMk/>
            <pc:sldMk cId="2405484061" sldId="271"/>
            <ac:spMk id="3" creationId="{6DCA274D-974B-7C9A-3ACF-C6E145DEFC2F}"/>
          </ac:spMkLst>
        </pc:spChg>
        <pc:spChg chg="mod">
          <ac:chgData name="Falko Schwabe" userId="96bf9ca09b5c7a17" providerId="LiveId" clId="{0934522C-03CD-4554-8F08-0A5794F7D930}" dt="2024-07-07T21:07:01.873" v="135" actId="20577"/>
          <ac:spMkLst>
            <pc:docMk/>
            <pc:sldMk cId="2405484061" sldId="271"/>
            <ac:spMk id="6" creationId="{BB601E02-9E8A-C187-9923-E0AA572DC991}"/>
          </ac:spMkLst>
        </pc:spChg>
        <pc:spChg chg="mod">
          <ac:chgData name="Falko Schwabe" userId="96bf9ca09b5c7a17" providerId="LiveId" clId="{0934522C-03CD-4554-8F08-0A5794F7D930}" dt="2024-07-07T21:07:53.977" v="137" actId="255"/>
          <ac:spMkLst>
            <pc:docMk/>
            <pc:sldMk cId="2405484061" sldId="271"/>
            <ac:spMk id="8" creationId="{42D93A70-B940-AB61-D064-A6A03473C0E6}"/>
          </ac:spMkLst>
        </pc:spChg>
        <pc:picChg chg="mod">
          <ac:chgData name="Falko Schwabe" userId="96bf9ca09b5c7a17" providerId="LiveId" clId="{0934522C-03CD-4554-8F08-0A5794F7D930}" dt="2024-07-06T11:06:32.955" v="69" actId="14100"/>
          <ac:picMkLst>
            <pc:docMk/>
            <pc:sldMk cId="2405484061" sldId="271"/>
            <ac:picMk id="1030" creationId="{885DB679-5812-6CF2-9DBD-103F808C0ED3}"/>
          </ac:picMkLst>
        </pc:picChg>
      </pc:sldChg>
      <pc:sldChg chg="modSp mod">
        <pc:chgData name="Falko Schwabe" userId="96bf9ca09b5c7a17" providerId="LiveId" clId="{0934522C-03CD-4554-8F08-0A5794F7D930}" dt="2024-07-06T11:05:40.295" v="68" actId="20577"/>
        <pc:sldMkLst>
          <pc:docMk/>
          <pc:sldMk cId="2347370964" sldId="273"/>
        </pc:sldMkLst>
        <pc:spChg chg="mod">
          <ac:chgData name="Falko Schwabe" userId="96bf9ca09b5c7a17" providerId="LiveId" clId="{0934522C-03CD-4554-8F08-0A5794F7D930}" dt="2024-07-06T11:05:40.295" v="68" actId="20577"/>
          <ac:spMkLst>
            <pc:docMk/>
            <pc:sldMk cId="2347370964" sldId="273"/>
            <ac:spMk id="8" creationId="{B60B4CFC-A837-4EDE-6EC2-C04F425F4821}"/>
          </ac:spMkLst>
        </pc:spChg>
      </pc:sldChg>
      <pc:sldChg chg="modSp mod">
        <pc:chgData name="Falko Schwabe" userId="96bf9ca09b5c7a17" providerId="LiveId" clId="{0934522C-03CD-4554-8F08-0A5794F7D930}" dt="2024-07-07T22:40:53.959" v="1346" actId="20577"/>
        <pc:sldMkLst>
          <pc:docMk/>
          <pc:sldMk cId="2072189444" sldId="274"/>
        </pc:sldMkLst>
        <pc:spChg chg="mod">
          <ac:chgData name="Falko Schwabe" userId="96bf9ca09b5c7a17" providerId="LiveId" clId="{0934522C-03CD-4554-8F08-0A5794F7D930}" dt="2024-07-07T21:53:17.350" v="404" actId="20577"/>
          <ac:spMkLst>
            <pc:docMk/>
            <pc:sldMk cId="2072189444" sldId="274"/>
            <ac:spMk id="2" creationId="{C0FD98EC-8178-6F4C-04DD-597402764A90}"/>
          </ac:spMkLst>
        </pc:spChg>
        <pc:spChg chg="mod">
          <ac:chgData name="Falko Schwabe" userId="96bf9ca09b5c7a17" providerId="LiveId" clId="{0934522C-03CD-4554-8F08-0A5794F7D930}" dt="2024-07-07T22:40:53.959" v="1346" actId="20577"/>
          <ac:spMkLst>
            <pc:docMk/>
            <pc:sldMk cId="2072189444" sldId="274"/>
            <ac:spMk id="3" creationId="{60EB8A0C-DED0-DE8C-0685-B163504599A9}"/>
          </ac:spMkLst>
        </pc:spChg>
      </pc:sldChg>
      <pc:sldChg chg="modSp add mod">
        <pc:chgData name="Falko Schwabe" userId="96bf9ca09b5c7a17" providerId="LiveId" clId="{0934522C-03CD-4554-8F08-0A5794F7D930}" dt="2024-07-07T22:52:28.782" v="1503"/>
        <pc:sldMkLst>
          <pc:docMk/>
          <pc:sldMk cId="595198354" sldId="275"/>
        </pc:sldMkLst>
        <pc:spChg chg="mod">
          <ac:chgData name="Falko Schwabe" userId="96bf9ca09b5c7a17" providerId="LiveId" clId="{0934522C-03CD-4554-8F08-0A5794F7D930}" dt="2024-07-07T22:46:28.274" v="1385" actId="20577"/>
          <ac:spMkLst>
            <pc:docMk/>
            <pc:sldMk cId="595198354" sldId="275"/>
            <ac:spMk id="2" creationId="{C0FD98EC-8178-6F4C-04DD-597402764A90}"/>
          </ac:spMkLst>
        </pc:spChg>
        <pc:spChg chg="mod">
          <ac:chgData name="Falko Schwabe" userId="96bf9ca09b5c7a17" providerId="LiveId" clId="{0934522C-03CD-4554-8F08-0A5794F7D930}" dt="2024-07-07T22:52:28.782" v="1503"/>
          <ac:spMkLst>
            <pc:docMk/>
            <pc:sldMk cId="595198354" sldId="275"/>
            <ac:spMk id="3" creationId="{60EB8A0C-DED0-DE8C-0685-B163504599A9}"/>
          </ac:spMkLst>
        </pc:spChg>
      </pc:sldChg>
      <pc:sldChg chg="addSp modSp new mod setBg setClrOvrMap">
        <pc:chgData name="Falko Schwabe" userId="96bf9ca09b5c7a17" providerId="LiveId" clId="{0934522C-03CD-4554-8F08-0A5794F7D930}" dt="2024-07-07T22:47:38.253" v="1410" actId="26606"/>
        <pc:sldMkLst>
          <pc:docMk/>
          <pc:sldMk cId="1150825119" sldId="276"/>
        </pc:sldMkLst>
        <pc:spChg chg="mod">
          <ac:chgData name="Falko Schwabe" userId="96bf9ca09b5c7a17" providerId="LiveId" clId="{0934522C-03CD-4554-8F08-0A5794F7D930}" dt="2024-07-07T22:47:38.253" v="1410" actId="26606"/>
          <ac:spMkLst>
            <pc:docMk/>
            <pc:sldMk cId="1150825119" sldId="276"/>
            <ac:spMk id="2" creationId="{5B0F5936-90C2-48CE-55EC-0BD22C543AB1}"/>
          </ac:spMkLst>
        </pc:spChg>
        <pc:spChg chg="mod">
          <ac:chgData name="Falko Schwabe" userId="96bf9ca09b5c7a17" providerId="LiveId" clId="{0934522C-03CD-4554-8F08-0A5794F7D930}" dt="2024-07-07T22:47:38.253" v="1410" actId="26606"/>
          <ac:spMkLst>
            <pc:docMk/>
            <pc:sldMk cId="1150825119" sldId="276"/>
            <ac:spMk id="3" creationId="{CF975D6B-DC60-E74E-905A-758DC49450AB}"/>
          </ac:spMkLst>
        </pc:spChg>
        <pc:spChg chg="add">
          <ac:chgData name="Falko Schwabe" userId="96bf9ca09b5c7a17" providerId="LiveId" clId="{0934522C-03CD-4554-8F08-0A5794F7D930}" dt="2024-07-07T22:47:38.253" v="1410" actId="26606"/>
          <ac:spMkLst>
            <pc:docMk/>
            <pc:sldMk cId="1150825119" sldId="276"/>
            <ac:spMk id="9" creationId="{71B2258F-86CA-4D4D-8270-BC05FCDEBFB3}"/>
          </ac:spMkLst>
        </pc:spChg>
        <pc:picChg chg="add">
          <ac:chgData name="Falko Schwabe" userId="96bf9ca09b5c7a17" providerId="LiveId" clId="{0934522C-03CD-4554-8F08-0A5794F7D930}" dt="2024-07-07T22:47:38.253" v="1410" actId="26606"/>
          <ac:picMkLst>
            <pc:docMk/>
            <pc:sldMk cId="1150825119" sldId="276"/>
            <ac:picMk id="5" creationId="{ECF5D45E-B623-2DF4-D64F-44C25A14C3C6}"/>
          </ac:picMkLst>
        </pc:picChg>
      </pc:sldChg>
      <pc:sldChg chg="addSp delSp modSp new mod setBg setClrOvrMap">
        <pc:chgData name="Falko Schwabe" userId="96bf9ca09b5c7a17" providerId="LiveId" clId="{0934522C-03CD-4554-8F08-0A5794F7D930}" dt="2024-07-07T22:49:19.950" v="1436" actId="26606"/>
        <pc:sldMkLst>
          <pc:docMk/>
          <pc:sldMk cId="735550880" sldId="277"/>
        </pc:sldMkLst>
        <pc:spChg chg="mod">
          <ac:chgData name="Falko Schwabe" userId="96bf9ca09b5c7a17" providerId="LiveId" clId="{0934522C-03CD-4554-8F08-0A5794F7D930}" dt="2024-07-07T22:49:19.950" v="1436" actId="26606"/>
          <ac:spMkLst>
            <pc:docMk/>
            <pc:sldMk cId="735550880" sldId="277"/>
            <ac:spMk id="2" creationId="{7B60C262-955A-C3FF-D39F-7C3ABC1DCBB6}"/>
          </ac:spMkLst>
        </pc:spChg>
        <pc:spChg chg="mod">
          <ac:chgData name="Falko Schwabe" userId="96bf9ca09b5c7a17" providerId="LiveId" clId="{0934522C-03CD-4554-8F08-0A5794F7D930}" dt="2024-07-07T22:49:19.950" v="1436" actId="26606"/>
          <ac:spMkLst>
            <pc:docMk/>
            <pc:sldMk cId="735550880" sldId="277"/>
            <ac:spMk id="3" creationId="{849090BD-6A08-6C79-37D6-38ACF0AAA2A0}"/>
          </ac:spMkLst>
        </pc:spChg>
        <pc:spChg chg="add del">
          <ac:chgData name="Falko Schwabe" userId="96bf9ca09b5c7a17" providerId="LiveId" clId="{0934522C-03CD-4554-8F08-0A5794F7D930}" dt="2024-07-07T22:49:14.817" v="1434" actId="26606"/>
          <ac:spMkLst>
            <pc:docMk/>
            <pc:sldMk cId="735550880" sldId="277"/>
            <ac:spMk id="9" creationId="{71B2258F-86CA-4D4D-8270-BC05FCDEBFB3}"/>
          </ac:spMkLst>
        </pc:spChg>
        <pc:spChg chg="add del">
          <ac:chgData name="Falko Schwabe" userId="96bf9ca09b5c7a17" providerId="LiveId" clId="{0934522C-03CD-4554-8F08-0A5794F7D930}" dt="2024-07-07T22:49:19.950" v="1436" actId="26606"/>
          <ac:spMkLst>
            <pc:docMk/>
            <pc:sldMk cId="735550880" sldId="277"/>
            <ac:spMk id="11" creationId="{007891EC-4501-44ED-A8C8-B11B6DB767AB}"/>
          </ac:spMkLst>
        </pc:spChg>
        <pc:spChg chg="add del">
          <ac:chgData name="Falko Schwabe" userId="96bf9ca09b5c7a17" providerId="LiveId" clId="{0934522C-03CD-4554-8F08-0A5794F7D930}" dt="2024-07-07T22:49:19.950" v="1436" actId="26606"/>
          <ac:spMkLst>
            <pc:docMk/>
            <pc:sldMk cId="735550880" sldId="277"/>
            <ac:spMk id="12" creationId="{C1DD1A8A-57D5-4A81-AD04-532B043C5611}"/>
          </ac:spMkLst>
        </pc:spChg>
        <pc:spChg chg="add">
          <ac:chgData name="Falko Schwabe" userId="96bf9ca09b5c7a17" providerId="LiveId" clId="{0934522C-03CD-4554-8F08-0A5794F7D930}" dt="2024-07-07T22:49:19.950" v="1436" actId="26606"/>
          <ac:spMkLst>
            <pc:docMk/>
            <pc:sldMk cId="735550880" sldId="277"/>
            <ac:spMk id="18" creationId="{71B2258F-86CA-4D4D-8270-BC05FCDEBFB3}"/>
          </ac:spMkLst>
        </pc:spChg>
        <pc:picChg chg="add del">
          <ac:chgData name="Falko Schwabe" userId="96bf9ca09b5c7a17" providerId="LiveId" clId="{0934522C-03CD-4554-8F08-0A5794F7D930}" dt="2024-07-07T22:49:14.817" v="1434" actId="26606"/>
          <ac:picMkLst>
            <pc:docMk/>
            <pc:sldMk cId="735550880" sldId="277"/>
            <ac:picMk id="5" creationId="{973ABE1F-4100-9F07-7780-451D6B082558}"/>
          </ac:picMkLst>
        </pc:picChg>
        <pc:picChg chg="add mod">
          <ac:chgData name="Falko Schwabe" userId="96bf9ca09b5c7a17" providerId="LiveId" clId="{0934522C-03CD-4554-8F08-0A5794F7D930}" dt="2024-07-07T22:49:19.950" v="1436" actId="26606"/>
          <ac:picMkLst>
            <pc:docMk/>
            <pc:sldMk cId="735550880" sldId="277"/>
            <ac:picMk id="13" creationId="{2143A91D-75A9-420E-C282-A50EEB39F784}"/>
          </ac:picMkLst>
        </pc:picChg>
      </pc:sldChg>
      <pc:sldChg chg="addSp delSp modSp new mod setBg setClrOvrMap">
        <pc:chgData name="Falko Schwabe" userId="96bf9ca09b5c7a17" providerId="LiveId" clId="{0934522C-03CD-4554-8F08-0A5794F7D930}" dt="2024-07-07T22:51:46.350" v="1501" actId="26606"/>
        <pc:sldMkLst>
          <pc:docMk/>
          <pc:sldMk cId="3791378828" sldId="278"/>
        </pc:sldMkLst>
        <pc:spChg chg="mod">
          <ac:chgData name="Falko Schwabe" userId="96bf9ca09b5c7a17" providerId="LiveId" clId="{0934522C-03CD-4554-8F08-0A5794F7D930}" dt="2024-07-07T22:51:46.350" v="1501" actId="26606"/>
          <ac:spMkLst>
            <pc:docMk/>
            <pc:sldMk cId="3791378828" sldId="278"/>
            <ac:spMk id="2" creationId="{50B27E1C-E32F-3E35-ABAB-3CA00A271667}"/>
          </ac:spMkLst>
        </pc:spChg>
        <pc:spChg chg="mod">
          <ac:chgData name="Falko Schwabe" userId="96bf9ca09b5c7a17" providerId="LiveId" clId="{0934522C-03CD-4554-8F08-0A5794F7D930}" dt="2024-07-07T22:51:46.350" v="1501" actId="26606"/>
          <ac:spMkLst>
            <pc:docMk/>
            <pc:sldMk cId="3791378828" sldId="278"/>
            <ac:spMk id="3" creationId="{2062F163-B24F-1E6B-40FF-5546266D8481}"/>
          </ac:spMkLst>
        </pc:spChg>
        <pc:spChg chg="add del">
          <ac:chgData name="Falko Schwabe" userId="96bf9ca09b5c7a17" providerId="LiveId" clId="{0934522C-03CD-4554-8F08-0A5794F7D930}" dt="2024-07-07T22:51:46.350" v="1501" actId="26606"/>
          <ac:spMkLst>
            <pc:docMk/>
            <pc:sldMk cId="3791378828" sldId="278"/>
            <ac:spMk id="9" creationId="{B6924B03-77BD-EAE3-2854-43363FF8E6BB}"/>
          </ac:spMkLst>
        </pc:spChg>
        <pc:spChg chg="add del">
          <ac:chgData name="Falko Schwabe" userId="96bf9ca09b5c7a17" providerId="LiveId" clId="{0934522C-03CD-4554-8F08-0A5794F7D930}" dt="2024-07-07T22:51:46.350" v="1501" actId="26606"/>
          <ac:spMkLst>
            <pc:docMk/>
            <pc:sldMk cId="3791378828" sldId="278"/>
            <ac:spMk id="11" creationId="{4D60F200-5EB0-B223-2439-C96C67F0FEE1}"/>
          </ac:spMkLst>
        </pc:spChg>
        <pc:spChg chg="add del">
          <ac:chgData name="Falko Schwabe" userId="96bf9ca09b5c7a17" providerId="LiveId" clId="{0934522C-03CD-4554-8F08-0A5794F7D930}" dt="2024-07-07T22:51:46.350" v="1501" actId="26606"/>
          <ac:spMkLst>
            <pc:docMk/>
            <pc:sldMk cId="3791378828" sldId="278"/>
            <ac:spMk id="13" creationId="{1740453C-744F-DB3A-47EC-15EACE1DC117}"/>
          </ac:spMkLst>
        </pc:spChg>
        <pc:spChg chg="add del">
          <ac:chgData name="Falko Schwabe" userId="96bf9ca09b5c7a17" providerId="LiveId" clId="{0934522C-03CD-4554-8F08-0A5794F7D930}" dt="2024-07-07T22:51:46.350" v="1501" actId="26606"/>
          <ac:spMkLst>
            <pc:docMk/>
            <pc:sldMk cId="3791378828" sldId="278"/>
            <ac:spMk id="15" creationId="{01EB5855-8EB7-1AE5-9030-5D0AA3C1AF4B}"/>
          </ac:spMkLst>
        </pc:spChg>
        <pc:spChg chg="add">
          <ac:chgData name="Falko Schwabe" userId="96bf9ca09b5c7a17" providerId="LiveId" clId="{0934522C-03CD-4554-8F08-0A5794F7D930}" dt="2024-07-07T22:51:46.350" v="1501" actId="26606"/>
          <ac:spMkLst>
            <pc:docMk/>
            <pc:sldMk cId="3791378828" sldId="278"/>
            <ac:spMk id="20" creationId="{71B2258F-86CA-4D4D-8270-BC05FCDEBFB3}"/>
          </ac:spMkLst>
        </pc:spChg>
        <pc:picChg chg="add mod">
          <ac:chgData name="Falko Schwabe" userId="96bf9ca09b5c7a17" providerId="LiveId" clId="{0934522C-03CD-4554-8F08-0A5794F7D930}" dt="2024-07-07T22:51:46.350" v="1501" actId="26606"/>
          <ac:picMkLst>
            <pc:docMk/>
            <pc:sldMk cId="3791378828" sldId="278"/>
            <ac:picMk id="5" creationId="{981FF461-362A-BBFC-8504-E23286B801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DDDAB-8325-58F8-A3DF-F44D17FB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CB77A-1EB1-EB92-AAE1-28F44960D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7EDA2-C039-2276-40E1-A8E1BBD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36FCA-1603-C32F-5F87-3BD89270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CC4335-AD13-F0AF-9761-09948F32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6A920-4E92-DB42-F639-4A7C853E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4AEAC-7EA7-1949-8D28-5BB2E1E7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AA9F06-31FA-508D-278F-11F8E9BFF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8AE670-CBF6-24B6-1399-64824F0D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293A8B-A085-C727-5ACC-16BDCD0A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36390F-DD5F-8AC6-6ED7-9F41BBA3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EEA0-99E5-EC82-BCA0-884DEEF1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D54590-0A85-6574-47FE-CB4A3A3EC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72A3F1-CF41-0CB9-2D34-B7ABF85FE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34E3D5-AB6E-7D18-203E-44327D3A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7336F-295D-4079-C8B6-CFE2387D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121E9-E7EC-A419-CCED-FA8EAE15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E01E6-16D8-1E91-7432-D7D9ED19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3823F-CFD7-A9AB-E19D-FDC07B67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E5707-96E8-B3E9-020D-3BA333B3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0FD3A-4426-F1A2-75F2-E560262E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C80DC-2725-9465-692D-422C0755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F69EE-CB80-E000-EB92-2A6EAF2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13F1C-73D8-9DAE-59FD-5B5C6E95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8A39-A48F-0EB4-748C-EE67F5F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C162F-53E3-1252-9C8E-833D83DE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644691-4536-599E-FC19-C2C5ED03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8EA1C-214D-5A88-0074-18338DEC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B5093-FFBE-1C18-2336-BC86EB98E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42D3C7-DAD7-2911-79CA-50C5FB02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64440D-7BD7-CE14-733A-0F6A952B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5E0C1-4D8D-2E41-2748-45AE7B44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0A5B2F-9F77-5901-7084-CA9823D6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774D0-0D24-94C6-6D0B-EB65BEE7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F86504-4284-5EC0-E61F-357AFDF2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5B811B-1EB4-7E44-A30C-32672208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08C360-85ED-C859-6898-83E33FA4F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31A952-E4FB-667E-76E3-6FAF6752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72F571-D343-5E2B-51ED-61DC46D4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3C4659-0FDE-8115-5263-78CE9592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1E6E47-7DC0-FE70-DC46-EE27A29C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F86504-4284-5EC0-E61F-357AFDF2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38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5B811B-1EB4-7E44-A30C-32672208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84000" cy="3684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08C360-85ED-C859-6898-83E33FA4F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68212" y="1681163"/>
            <a:ext cx="338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31A952-E4FB-667E-76E3-6FAF6752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9586" y="2505075"/>
            <a:ext cx="3384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EF0C8D18-3445-ECF2-7FC9-29B497A8B84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09587" y="1681163"/>
            <a:ext cx="3384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2C7C7C97-9BBD-1201-BAB9-FA578A1414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212" y="2505075"/>
            <a:ext cx="3384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C6C3CF3-67ED-BF27-EE62-456CC553C9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0FE4618-44B6-1934-6A01-8107A868AB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0B9F5DD-96AA-054C-7531-8E72F90430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5C2FF4C4-7660-4F8C-640D-B52109EB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5B811B-1EB4-7E44-A30C-32672208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1825199"/>
            <a:ext cx="3384000" cy="4352400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31A952-E4FB-667E-76E3-6FAF6752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9585" y="1825199"/>
            <a:ext cx="6942625" cy="43524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C6C3CF3-67ED-BF27-EE62-456CC553C9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0FE4618-44B6-1934-6A01-8107A868AB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0B9F5DD-96AA-054C-7531-8E72F90430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5C2FF4C4-7660-4F8C-640D-B52109EB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EEE3E-ADAF-07BE-AD7B-DF60704C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564E06-B8BF-2729-61CC-195C0C09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F4ABE9-A173-5C30-2965-AEA99ED2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1255A-17DC-5BAC-C959-F7981F5E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BE373D-1603-6639-8DFC-1F47D73F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D77645-31DB-2891-CD01-465F5B9E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23282F-5E7F-1E8A-840C-A733000D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0070D-CD2C-C139-2F1A-BBF54B30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F75A48-3073-F993-D882-54D445D5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40FB7-82A0-D04F-6634-FB34B9AFC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1C374-8CE0-4060-B4EF-FAEE451E28A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F9F06-DE04-7E5F-9B32-7637129D8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9E38B-44FD-0199-6607-C0FB5625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0D74A-D11D-4A82-B8C2-0709E8C34F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4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8" r:id="rId6"/>
    <p:sldLayoutId id="2147483660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93183-FC4A-CE70-A6CA-B63EE2D5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8" r="-2" b="3297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91F4D6-0F79-4F05-FA25-19A62D3F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200" dirty="0"/>
              <a:t>Auth in Web Apps</a:t>
            </a:r>
            <a:endParaRPr lang="en-US" sz="5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FD49B-29BC-623E-2CA9-62B104A7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FF461-362A-BBFC-8504-E23286B801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886" b="7566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0B27E1C-E32F-3E35-ABAB-3CA00A27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Part 3: Delegated authorization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2F163-B24F-1E6B-40FF-5546266D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7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00095-D6E8-037A-748F-C7234A26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Introduced to OAuth 2.0 and Its Components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683DF-5096-D1C1-FEE7-88A85924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OAuth 2.0: What It Is and How It Works</a:t>
            </a:r>
          </a:p>
          <a:p>
            <a:pPr lvl="1"/>
            <a:r>
              <a:rPr lang="en-US" dirty="0"/>
              <a:t>OAuth 2.0 overview: Authorization framework, not an authentication protocol.</a:t>
            </a:r>
          </a:p>
          <a:p>
            <a:pPr lvl="1"/>
            <a:r>
              <a:rPr lang="en-US" dirty="0"/>
              <a:t>Key components: Resource owner, client, resource server, and authorization server.</a:t>
            </a:r>
          </a:p>
          <a:p>
            <a:pPr lvl="1"/>
            <a:r>
              <a:rPr lang="en-US" dirty="0"/>
              <a:t>How OAuth 2.0 improves security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23967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38AC7-770B-A8A0-A86C-7A58265F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 How to Implement OAuth 2.0 in Web Applications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F8692-E33E-1C73-2A41-856DE84B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OAuth 2.0: Steps and Considerations</a:t>
            </a:r>
          </a:p>
          <a:p>
            <a:pPr lvl="1"/>
            <a:r>
              <a:rPr lang="en-US" dirty="0"/>
              <a:t>Different grant types: Authorization code, implicit, password, and client credentials.</a:t>
            </a:r>
          </a:p>
          <a:p>
            <a:pPr lvl="1"/>
            <a:r>
              <a:rPr lang="en-US" dirty="0"/>
              <a:t>Securing OAuth 2.0 tokens and handling token expiration.</a:t>
            </a:r>
          </a:p>
          <a:p>
            <a:pPr lvl="1"/>
            <a:r>
              <a:rPr lang="en-US" dirty="0"/>
              <a:t>Real-world examples and best practices for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59010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54351-2D14-9065-8393-712BFF40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Conclude with Key Takeaways on OAuth 2.0 and Security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F94EA-799F-AE48-9EC5-B7966EE0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 and Future Considerations for Web Security</a:t>
            </a:r>
          </a:p>
          <a:p>
            <a:pPr lvl="1"/>
            <a:r>
              <a:rPr lang="en-US" dirty="0"/>
              <a:t>Summary of the benefits of using OAuth 2.0.</a:t>
            </a:r>
          </a:p>
          <a:p>
            <a:pPr lvl="1"/>
            <a:r>
              <a:rPr lang="en-US" dirty="0"/>
              <a:t>Future trends in authentication and authorization.</a:t>
            </a:r>
          </a:p>
          <a:p>
            <a:pPr lvl="1"/>
            <a:r>
              <a:rPr lang="en-US" dirty="0"/>
              <a:t>Encouraging continuous learning and adaptation to new security threats.</a:t>
            </a:r>
          </a:p>
        </p:txBody>
      </p:sp>
    </p:spTree>
    <p:extLst>
      <p:ext uri="{BB962C8B-B14F-4D97-AF65-F5344CB8AC3E}">
        <p14:creationId xmlns:p14="http://schemas.microsoft.com/office/powerpoint/2010/main" val="16514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89A62F-3317-47DE-19FB-4BFC10E2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0B054-13B6-E909-16D8-1E8AE11C8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84000" cy="2323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Legitimacy checks</a:t>
            </a:r>
            <a:br>
              <a:rPr lang="en-US" sz="2000" dirty="0"/>
            </a:br>
            <a:r>
              <a:rPr lang="en-US" sz="2000" dirty="0"/>
              <a:t>KYC procedures</a:t>
            </a:r>
            <a:br>
              <a:rPr lang="en-US" sz="2000" dirty="0"/>
            </a:br>
            <a:endParaRPr lang="en-US" sz="2000" dirty="0"/>
          </a:p>
          <a:p>
            <a:pPr>
              <a:buFont typeface="Aptos" panose="020B0004020202020204" pitchFamily="34" charset="0"/>
              <a:buChar char="+"/>
            </a:pPr>
            <a:r>
              <a:rPr lang="en-US" sz="1800" dirty="0">
                <a:solidFill>
                  <a:schemeClr val="accent6"/>
                </a:solidFill>
              </a:rPr>
              <a:t>Confidence, fight against fraud and money laundering</a:t>
            </a:r>
          </a:p>
          <a:p>
            <a:pPr>
              <a:buFont typeface="Aptos" panose="020B0004020202020204" pitchFamily="34" charset="0"/>
              <a:buChar char="−"/>
            </a:pPr>
            <a:r>
              <a:rPr lang="en-US" sz="1800" dirty="0">
                <a:solidFill>
                  <a:srgbClr val="FF0000"/>
                </a:solidFill>
              </a:rPr>
              <a:t>Privacy and data breach concerns</a:t>
            </a:r>
            <a:endParaRPr lang="en-US" sz="18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86962E-CCD3-18FD-C7CB-919FF16CB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39AE41-D2F2-067E-5F2A-E4EC05631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9586" y="2505075"/>
            <a:ext cx="3384000" cy="2323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Knowledge-, Possession-, Inherence-based</a:t>
            </a:r>
            <a:br>
              <a:rPr lang="en-US" sz="2000" dirty="0"/>
            </a:br>
            <a:r>
              <a:rPr lang="en-US" sz="2000" dirty="0"/>
              <a:t>1FA, MFA, SSO</a:t>
            </a:r>
          </a:p>
          <a:p>
            <a:pPr>
              <a:buFont typeface="Aptos" panose="020B0004020202020204" pitchFamily="34" charset="0"/>
              <a:buChar char="+"/>
            </a:pPr>
            <a:r>
              <a:rPr lang="en-US" sz="1800" dirty="0">
                <a:solidFill>
                  <a:schemeClr val="accent6"/>
                </a:solidFill>
              </a:rPr>
              <a:t>Quicker process, less intrusive, cost-effective</a:t>
            </a:r>
          </a:p>
          <a:p>
            <a:pPr>
              <a:buFont typeface="Aptos" panose="020B0004020202020204" pitchFamily="34" charset="0"/>
              <a:buChar char="−"/>
            </a:pPr>
            <a:r>
              <a:rPr lang="en-US" sz="1800" dirty="0">
                <a:solidFill>
                  <a:srgbClr val="FF0000"/>
                </a:solidFill>
              </a:rPr>
              <a:t>Risk of impersonation, limited fraud detection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EEF2120-B569-224F-1D83-DE0F39F760E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35A7F1B-592E-B08E-E906-3C50C98C0C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212" y="2505075"/>
            <a:ext cx="3384000" cy="2323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RBAC, ABAC, </a:t>
            </a:r>
            <a:r>
              <a:rPr lang="en-US" sz="2000" dirty="0" err="1"/>
              <a:t>ReBAC</a:t>
            </a:r>
            <a:r>
              <a:rPr lang="en-US" sz="2000" dirty="0"/>
              <a:t>, PBAC, Multi-party Authorization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1800" i="1" dirty="0"/>
              <a:t>Works in conjunction with authentication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60B4CFC-A837-4EDE-6EC2-C04F425F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vs. Authentication vs. Authorization: Knowing the differences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56736D6-E682-8B35-069A-246A3F7928D1}"/>
              </a:ext>
            </a:extLst>
          </p:cNvPr>
          <p:cNvSpPr txBox="1">
            <a:spLocks/>
          </p:cNvSpPr>
          <p:nvPr/>
        </p:nvSpPr>
        <p:spPr>
          <a:xfrm>
            <a:off x="838200" y="5042263"/>
            <a:ext cx="3384000" cy="114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(Ex.) </a:t>
            </a:r>
            <a:r>
              <a:rPr lang="en-US" sz="2000" dirty="0"/>
              <a:t>The customer </a:t>
            </a:r>
            <a:r>
              <a:rPr lang="en-US" sz="2000" u="sng" dirty="0"/>
              <a:t>provides legally secure proof</a:t>
            </a:r>
            <a:r>
              <a:rPr lang="en-US" sz="2000" dirty="0"/>
              <a:t> of their identity to the bank.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A658A05C-E139-1F97-6B89-990BC671D333}"/>
              </a:ext>
            </a:extLst>
          </p:cNvPr>
          <p:cNvSpPr txBox="1">
            <a:spLocks/>
          </p:cNvSpPr>
          <p:nvPr/>
        </p:nvSpPr>
        <p:spPr>
          <a:xfrm>
            <a:off x="4404000" y="5042263"/>
            <a:ext cx="3384000" cy="114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(Ex.) </a:t>
            </a:r>
            <a:r>
              <a:rPr lang="en-US" sz="2000" dirty="0"/>
              <a:t>The bank </a:t>
            </a:r>
            <a:r>
              <a:rPr lang="en-US" sz="2000" u="sng" dirty="0"/>
              <a:t>verifies</a:t>
            </a:r>
            <a:r>
              <a:rPr lang="en-US" sz="2000" dirty="0"/>
              <a:t> that an individual accessing its services is still the same </a:t>
            </a:r>
            <a:r>
              <a:rPr lang="en-US" sz="2000" u="sng" dirty="0"/>
              <a:t>legitimate account holder</a:t>
            </a:r>
            <a:r>
              <a:rPr lang="en-US" sz="2000" dirty="0"/>
              <a:t>.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42DAD112-E974-E960-8AD7-29C17B3A0D44}"/>
              </a:ext>
            </a:extLst>
          </p:cNvPr>
          <p:cNvSpPr txBox="1">
            <a:spLocks/>
          </p:cNvSpPr>
          <p:nvPr/>
        </p:nvSpPr>
        <p:spPr>
          <a:xfrm>
            <a:off x="7962625" y="5037500"/>
            <a:ext cx="3384000" cy="114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(Ex.) </a:t>
            </a:r>
            <a:r>
              <a:rPr lang="en-US" sz="2000" dirty="0"/>
              <a:t>The bank determines what services and resources a </a:t>
            </a:r>
            <a:r>
              <a:rPr lang="en-US" sz="2000" u="sng" dirty="0"/>
              <a:t>verified</a:t>
            </a:r>
            <a:r>
              <a:rPr lang="en-US" sz="2000" dirty="0"/>
              <a:t> customer is </a:t>
            </a:r>
            <a:r>
              <a:rPr lang="en-US" sz="2000" u="sng" dirty="0"/>
              <a:t>permitted to access</a:t>
            </a:r>
            <a:r>
              <a:rPr lang="en-US" sz="20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9DFFAD-9EC7-DB5E-6172-FBE3F2E2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27" y="1690688"/>
            <a:ext cx="1302062" cy="8196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943D871-5E57-3546-151D-39D5C1820B0D}"/>
              </a:ext>
            </a:extLst>
          </p:cNvPr>
          <p:cNvSpPr txBox="1"/>
          <p:nvPr/>
        </p:nvSpPr>
        <p:spPr>
          <a:xfrm>
            <a:off x="838200" y="6189663"/>
            <a:ext cx="338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https://commons.wikimedia.org/wiki/File:Deutscher_Personalausweis_(2021_Version).jpg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274A6A-5B4F-E2E8-A5DE-0EA9E79EB513}"/>
              </a:ext>
            </a:extLst>
          </p:cNvPr>
          <p:cNvSpPr txBox="1"/>
          <p:nvPr/>
        </p:nvSpPr>
        <p:spPr>
          <a:xfrm>
            <a:off x="7968211" y="6189663"/>
            <a:ext cx="33855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https://oauth.net/images/oauth-logo-square.png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1CCB2EE-4166-5D87-B04C-49A60769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65" y="1685925"/>
            <a:ext cx="1245533" cy="8143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041555-0789-E1BB-4ADE-6B9B046F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09" y="1680378"/>
            <a:ext cx="822316" cy="8223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ingerprint in black and white">
            <a:extLst>
              <a:ext uri="{FF2B5EF4-FFF2-40B4-BE49-F238E27FC236}">
                <a16:creationId xmlns:a16="http://schemas.microsoft.com/office/drawing/2014/main" id="{ECF5D45E-B623-2DF4-D64F-44C25A14C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1" b="83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F5936-90C2-48CE-55EC-0BD22C54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Part 1: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75D6B-DC60-E74E-905A-758DC494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2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9DB4D-D921-D605-FCCD-E24EFB09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A practical overview of authentication methods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B1004B-6851-52C8-9C7C-EFBD82AD8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Knowledge</a:t>
            </a:r>
            <a:br>
              <a:rPr lang="en-US" dirty="0"/>
            </a:br>
            <a:r>
              <a:rPr lang="en-US" dirty="0"/>
              <a:t>(Secret)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A274D-974B-7C9A-3ACF-C6E145DEF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500"/>
              </a:spcBef>
            </a:pPr>
            <a:r>
              <a:rPr lang="de-DE" sz="1900" dirty="0"/>
              <a:t>Challenge Response (CRAM)</a:t>
            </a:r>
          </a:p>
          <a:p>
            <a:pPr>
              <a:spcBef>
                <a:spcPts val="500"/>
              </a:spcBef>
            </a:pPr>
            <a:r>
              <a:rPr lang="de-DE" sz="1900" dirty="0"/>
              <a:t>OTP</a:t>
            </a:r>
          </a:p>
          <a:p>
            <a:pPr>
              <a:spcBef>
                <a:spcPts val="500"/>
              </a:spcBef>
            </a:pPr>
            <a:r>
              <a:rPr lang="de-DE" sz="1900" dirty="0"/>
              <a:t>Partial Password</a:t>
            </a:r>
          </a:p>
          <a:p>
            <a:pPr>
              <a:spcBef>
                <a:spcPts val="500"/>
              </a:spcBef>
            </a:pPr>
            <a:r>
              <a:rPr lang="de-DE" sz="1900" dirty="0"/>
              <a:t>Passphrase</a:t>
            </a:r>
          </a:p>
          <a:p>
            <a:pPr>
              <a:spcBef>
                <a:spcPts val="500"/>
              </a:spcBef>
            </a:pPr>
            <a:r>
              <a:rPr lang="de-DE" sz="1900" dirty="0"/>
              <a:t>Password</a:t>
            </a:r>
          </a:p>
          <a:p>
            <a:pPr>
              <a:spcBef>
                <a:spcPts val="500"/>
              </a:spcBef>
            </a:pPr>
            <a:r>
              <a:rPr lang="de-DE" sz="1900" dirty="0"/>
              <a:t>Pattern</a:t>
            </a:r>
          </a:p>
          <a:p>
            <a:pPr>
              <a:spcBef>
                <a:spcPts val="500"/>
              </a:spcBef>
            </a:pPr>
            <a:r>
              <a:rPr lang="de-DE" sz="1900" dirty="0" err="1"/>
              <a:t>Personally</a:t>
            </a:r>
            <a:r>
              <a:rPr lang="de-DE" sz="1900" dirty="0"/>
              <a:t> </a:t>
            </a:r>
            <a:r>
              <a:rPr lang="de-DE" sz="1900" dirty="0" err="1"/>
              <a:t>Identifiable</a:t>
            </a:r>
            <a:r>
              <a:rPr lang="de-DE" sz="1900" dirty="0"/>
              <a:t> Information (PII)</a:t>
            </a:r>
          </a:p>
          <a:p>
            <a:pPr>
              <a:spcBef>
                <a:spcPts val="500"/>
              </a:spcBef>
            </a:pPr>
            <a:r>
              <a:rPr lang="de-DE" sz="1900" dirty="0"/>
              <a:t>PIN</a:t>
            </a:r>
          </a:p>
          <a:p>
            <a:pPr>
              <a:spcBef>
                <a:spcPts val="500"/>
              </a:spcBef>
            </a:pPr>
            <a:r>
              <a:rPr lang="de-DE" sz="1900" dirty="0"/>
              <a:t>Security Question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07D67C-224C-8316-7D5D-9460D013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Inherence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Biometric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01E02-9E8A-C187-9923-E0AA572DC9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500"/>
              </a:spcBef>
            </a:pPr>
            <a:r>
              <a:rPr lang="en-US" sz="2000" dirty="0"/>
              <a:t>ID card</a:t>
            </a:r>
          </a:p>
          <a:p>
            <a:pPr>
              <a:spcBef>
                <a:spcPts val="500"/>
              </a:spcBef>
            </a:pPr>
            <a:r>
              <a:rPr lang="en-US" sz="2000" dirty="0"/>
              <a:t>Implant</a:t>
            </a:r>
          </a:p>
          <a:p>
            <a:pPr>
              <a:spcBef>
                <a:spcPts val="500"/>
              </a:spcBef>
            </a:pPr>
            <a:r>
              <a:rPr lang="en-US" sz="2000" dirty="0"/>
              <a:t>Smartcard</a:t>
            </a:r>
          </a:p>
          <a:p>
            <a:pPr>
              <a:spcBef>
                <a:spcPts val="500"/>
              </a:spcBef>
            </a:pPr>
            <a:r>
              <a:rPr lang="en-US" sz="2000" dirty="0"/>
              <a:t>Smartphone</a:t>
            </a:r>
          </a:p>
          <a:p>
            <a:pPr lvl="1"/>
            <a:r>
              <a:rPr lang="en-US" sz="1600" dirty="0"/>
              <a:t>App</a:t>
            </a:r>
          </a:p>
          <a:p>
            <a:pPr lvl="1"/>
            <a:r>
              <a:rPr lang="en-US" sz="1600" dirty="0"/>
              <a:t>Phone Call</a:t>
            </a:r>
          </a:p>
          <a:p>
            <a:pPr lvl="1"/>
            <a:r>
              <a:rPr lang="en-US" sz="1600" dirty="0"/>
              <a:t>SMS</a:t>
            </a:r>
          </a:p>
          <a:p>
            <a:pPr>
              <a:spcBef>
                <a:spcPts val="500"/>
              </a:spcBef>
            </a:pPr>
            <a:r>
              <a:rPr lang="en-US" sz="2000" dirty="0"/>
              <a:t>Smartwatch</a:t>
            </a:r>
          </a:p>
          <a:p>
            <a:pPr>
              <a:spcBef>
                <a:spcPts val="500"/>
              </a:spcBef>
            </a:pPr>
            <a:r>
              <a:rPr lang="en-US" sz="2000" dirty="0"/>
              <a:t>Security Token</a:t>
            </a:r>
          </a:p>
          <a:p>
            <a:pPr lvl="1"/>
            <a:r>
              <a:rPr lang="en-US" sz="1600" dirty="0"/>
              <a:t>NFC</a:t>
            </a:r>
          </a:p>
          <a:p>
            <a:pPr lvl="1"/>
            <a:r>
              <a:rPr lang="en-US" sz="1600" dirty="0"/>
              <a:t>Software</a:t>
            </a:r>
          </a:p>
          <a:p>
            <a:pPr lvl="1"/>
            <a:r>
              <a:rPr lang="en-US" sz="1600" dirty="0"/>
              <a:t>USB</a:t>
            </a:r>
          </a:p>
          <a:p>
            <a:pPr>
              <a:spcBef>
                <a:spcPts val="500"/>
              </a:spcBef>
            </a:pPr>
            <a:r>
              <a:rPr lang="en-US" sz="2000" dirty="0"/>
              <a:t>Wrist band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BFE8A87-5D72-5987-C311-13D524E1C55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Possession</a:t>
            </a:r>
            <a:br>
              <a:rPr lang="de-DE" dirty="0"/>
            </a:br>
            <a:r>
              <a:rPr lang="de-DE" dirty="0"/>
              <a:t>(Ownership)</a:t>
            </a:r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D93A70-B940-AB61-D064-A6A03473C0E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900" dirty="0"/>
              <a:t>Brain waves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900" dirty="0"/>
              <a:t>Breath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900" dirty="0"/>
              <a:t>DNA sequence</a:t>
            </a:r>
            <a:endParaRPr lang="de-DE" sz="19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de-DE" sz="1900" dirty="0"/>
              <a:t>Face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de-DE" sz="1900" dirty="0"/>
              <a:t>Fingerprint / Handprint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de-DE" sz="1900" dirty="0" err="1"/>
              <a:t>Gait</a:t>
            </a:r>
            <a:r>
              <a:rPr lang="de-DE" sz="1900" dirty="0"/>
              <a:t> (</a:t>
            </a:r>
            <a:r>
              <a:rPr lang="de-DE" sz="1900" dirty="0" err="1"/>
              <a:t>movement</a:t>
            </a:r>
            <a:r>
              <a:rPr lang="de-DE" sz="1900" dirty="0"/>
              <a:t>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900" dirty="0"/>
              <a:t>Iris / Retina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900" dirty="0"/>
              <a:t>Keystroke dynamics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900" dirty="0"/>
              <a:t>Signature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1900" dirty="0"/>
              <a:t>Voice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D54BFA-36A1-6D59-8EDE-1FA664D4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691" y="1690688"/>
            <a:ext cx="1553895" cy="8236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885DB679-5812-6CF2-9DBD-103F808C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20" y="1433314"/>
            <a:ext cx="1207568" cy="10905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7865933-37CB-3E0F-6735-83C0E080EE3B}"/>
              </a:ext>
            </a:extLst>
          </p:cNvPr>
          <p:cNvSpPr txBox="1"/>
          <p:nvPr/>
        </p:nvSpPr>
        <p:spPr>
          <a:xfrm>
            <a:off x="714103" y="6189663"/>
            <a:ext cx="35096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https://en.wikipedia.org/wiki/File:Partial_password_entry_form.png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92FC0E-2557-7811-B49F-9012DACF472F}"/>
              </a:ext>
            </a:extLst>
          </p:cNvPr>
          <p:cNvSpPr txBox="1"/>
          <p:nvPr/>
        </p:nvSpPr>
        <p:spPr>
          <a:xfrm>
            <a:off x="4409586" y="6189663"/>
            <a:ext cx="338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https://commons.wikimedia.org/wiki/File:SecurityTokens.CryptoCard.agr.jpg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64173A-1EFA-3653-28A7-C659ECD01749}"/>
              </a:ext>
            </a:extLst>
          </p:cNvPr>
          <p:cNvSpPr txBox="1"/>
          <p:nvPr/>
        </p:nvSpPr>
        <p:spPr>
          <a:xfrm>
            <a:off x="7968210" y="6189663"/>
            <a:ext cx="3435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https://commons.wikimedia.org/wiki/File:Teerahertz_near-field_array_for_%CE%BCm-scale_surface_imaging_(cropped).png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FB6D74D-F840-3F00-B0B1-2B976206E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1" r="22716"/>
          <a:stretch/>
        </p:blipFill>
        <p:spPr bwMode="auto">
          <a:xfrm>
            <a:off x="9712233" y="1681163"/>
            <a:ext cx="1641567" cy="8239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4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D98EC-8178-6F4C-04DD-59740276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1FA </a:t>
            </a:r>
            <a:r>
              <a:rPr lang="de-DE" dirty="0" err="1"/>
              <a:t>vs</a:t>
            </a:r>
            <a:r>
              <a:rPr lang="de-DE" dirty="0"/>
              <a:t> MFA: </a:t>
            </a:r>
            <a:r>
              <a:rPr lang="de-DE" dirty="0" err="1"/>
              <a:t>Mitigating</a:t>
            </a:r>
            <a:r>
              <a:rPr lang="de-DE" dirty="0"/>
              <a:t> </a:t>
            </a:r>
            <a:r>
              <a:rPr lang="de-DE" dirty="0" err="1"/>
              <a:t>phishing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7A89F7-B871-D278-CDCC-A5831C82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1FA</a:t>
            </a:r>
            <a:br>
              <a:rPr lang="de-DE" dirty="0"/>
            </a:br>
            <a:r>
              <a:rPr lang="de-DE" sz="1900" b="0" dirty="0"/>
              <a:t>Asks </a:t>
            </a:r>
            <a:r>
              <a:rPr lang="de-DE" sz="1900" b="0" dirty="0" err="1"/>
              <a:t>for</a:t>
            </a:r>
            <a:r>
              <a:rPr lang="de-DE" sz="1900" b="0" dirty="0"/>
              <a:t> </a:t>
            </a:r>
            <a:r>
              <a:rPr lang="de-DE" sz="1900" b="0" dirty="0" err="1"/>
              <a:t>only</a:t>
            </a:r>
            <a:r>
              <a:rPr lang="de-DE" sz="1900" b="0" dirty="0"/>
              <a:t> </a:t>
            </a:r>
            <a:r>
              <a:rPr lang="de-DE" sz="1900" b="0" dirty="0" err="1"/>
              <a:t>one</a:t>
            </a:r>
            <a:r>
              <a:rPr lang="de-DE" sz="1900" b="0" dirty="0"/>
              <a:t> </a:t>
            </a:r>
            <a:r>
              <a:rPr lang="de-DE" sz="1900" b="0" dirty="0" err="1"/>
              <a:t>factor</a:t>
            </a:r>
            <a:r>
              <a:rPr lang="de-DE" sz="1900" b="0" dirty="0"/>
              <a:t> </a:t>
            </a:r>
            <a:r>
              <a:rPr lang="de-DE" sz="1900" b="0" dirty="0" err="1"/>
              <a:t>to</a:t>
            </a:r>
            <a:r>
              <a:rPr lang="de-DE" sz="1900" b="0" dirty="0"/>
              <a:t> </a:t>
            </a:r>
            <a:r>
              <a:rPr lang="de-DE" sz="1900" b="0" dirty="0" err="1"/>
              <a:t>verify</a:t>
            </a:r>
            <a:r>
              <a:rPr lang="de-DE" sz="1900" b="0" dirty="0"/>
              <a:t> </a:t>
            </a:r>
            <a:r>
              <a:rPr lang="de-DE" sz="1900" b="0" dirty="0" err="1"/>
              <a:t>identity</a:t>
            </a:r>
            <a:r>
              <a:rPr lang="de-DE" sz="1900" b="0" dirty="0"/>
              <a:t> </a:t>
            </a:r>
            <a:r>
              <a:rPr lang="de-DE" sz="1900" b="0" dirty="0" err="1"/>
              <a:t>claim</a:t>
            </a:r>
            <a:r>
              <a:rPr lang="de-DE" sz="1900" b="0" dirty="0"/>
              <a:t>.</a:t>
            </a:r>
            <a:endParaRPr lang="en-US" sz="1900" b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D906FE-21D1-5E8F-B413-06BA410F6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dirty="0"/>
              <a:t>MFA</a:t>
            </a:r>
            <a:br>
              <a:rPr lang="de-DE" dirty="0"/>
            </a:br>
            <a:r>
              <a:rPr lang="de-DE" sz="1900" b="0" dirty="0" err="1"/>
              <a:t>Requires</a:t>
            </a:r>
            <a:r>
              <a:rPr lang="de-DE" sz="1900" b="0" dirty="0"/>
              <a:t> </a:t>
            </a:r>
            <a:r>
              <a:rPr lang="de-DE" sz="1900" b="0" dirty="0" err="1"/>
              <a:t>authentication</a:t>
            </a:r>
            <a:r>
              <a:rPr lang="de-DE" sz="1900" b="0" dirty="0"/>
              <a:t> on additional </a:t>
            </a:r>
            <a:r>
              <a:rPr lang="de-DE" sz="1900" b="0" dirty="0" err="1"/>
              <a:t>factors</a:t>
            </a:r>
            <a:endParaRPr lang="en-US" sz="1900" b="0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81C2FE8-185B-D0E4-ADD2-153A502244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9925" y="2966725"/>
            <a:ext cx="4056621" cy="2772402"/>
          </a:xfrm>
        </p:spPr>
      </p:pic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BC602F71-8B6E-23D9-A160-D44642C27F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2962922"/>
            <a:ext cx="5183188" cy="2768893"/>
          </a:xfrm>
        </p:spPr>
      </p:pic>
    </p:spTree>
    <p:extLst>
      <p:ext uri="{BB962C8B-B14F-4D97-AF65-F5344CB8AC3E}">
        <p14:creationId xmlns:p14="http://schemas.microsoft.com/office/powerpoint/2010/main" val="97507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D98EC-8178-6F4C-04DD-59740276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Keep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secrets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8A0C-DED0-DE8C-0685-B1635045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hash of a password, seasoned with random salt, to prevent dictionary attacks.</a:t>
            </a:r>
          </a:p>
          <a:p>
            <a:r>
              <a:rPr lang="en-US" dirty="0"/>
              <a:t>Protect keystores and certificates using symmetric-key encryption.</a:t>
            </a:r>
          </a:p>
          <a:p>
            <a:r>
              <a:rPr lang="en-US" dirty="0"/>
              <a:t>Encrypt secrets with public-key cryptography in a client before transfer.</a:t>
            </a:r>
          </a:p>
          <a:p>
            <a:pPr lvl="1"/>
            <a:r>
              <a:rPr lang="en-US" dirty="0"/>
              <a:t>Transport-layer encryption leaks secrets to SSL/TLS termination proxies.</a:t>
            </a:r>
          </a:p>
          <a:p>
            <a:pPr lvl="1"/>
            <a:r>
              <a:rPr lang="en-US" dirty="0"/>
              <a:t>Authorized receivers can read the secret when they know the private key.</a:t>
            </a:r>
          </a:p>
        </p:txBody>
      </p:sp>
    </p:spTree>
    <p:extLst>
      <p:ext uri="{BB962C8B-B14F-4D97-AF65-F5344CB8AC3E}">
        <p14:creationId xmlns:p14="http://schemas.microsoft.com/office/powerpoint/2010/main" val="207218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101010 data lines to infinity">
            <a:extLst>
              <a:ext uri="{FF2B5EF4-FFF2-40B4-BE49-F238E27FC236}">
                <a16:creationId xmlns:a16="http://schemas.microsoft.com/office/drawing/2014/main" id="{2143A91D-75A9-420E-C282-A50EEB39F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60C262-955A-C3FF-D39F-7C3ABC1D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Part 2: Authorization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9090BD-6A08-6C79-37D6-38ACF0AAA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D98EC-8178-6F4C-04DD-59740276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Permitting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-models </a:t>
            </a:r>
            <a:r>
              <a:rPr lang="de-DE" dirty="0" err="1"/>
              <a:t>to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B8A0C-DED0-DE8C-0685-B1635045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methods: Simple user roles and hard-coded permissions.</a:t>
            </a:r>
          </a:p>
          <a:p>
            <a:r>
              <a:rPr lang="en-US" dirty="0"/>
              <a:t>Development of role-based access control (RBAC).</a:t>
            </a:r>
          </a:p>
          <a:p>
            <a:r>
              <a:rPr lang="en-US" dirty="0"/>
              <a:t>Modern approaches: Attribute-based access control (ABAC) and policy-based access control (PBAC).</a:t>
            </a:r>
          </a:p>
          <a:p>
            <a:r>
              <a:rPr lang="en-US" sz="2800" dirty="0"/>
              <a:t>RBAC, ABAC, </a:t>
            </a:r>
            <a:r>
              <a:rPr lang="en-US" sz="2800" dirty="0" err="1"/>
              <a:t>ReBAC</a:t>
            </a:r>
            <a:r>
              <a:rPr lang="en-US" sz="2800" dirty="0"/>
              <a:t>, PBAC, Multi-party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9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5A7C3-CFA6-E6A3-5ECB-CA5EF99C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authorization in a bank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47BA2-2A56-0237-6ED9-8BF29747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3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C7E657-36A2-47AC-AAD5-4697F7131706}">
  <we:reference id="wa200000113" version="1.0.0.0" store="de-DE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90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Auth in Web Apps</vt:lpstr>
      <vt:lpstr>Identification vs. Authentication vs. Authorization: Knowing the differences</vt:lpstr>
      <vt:lpstr>Part 1: Authentication</vt:lpstr>
      <vt:lpstr>A practical overview of authentication methods</vt:lpstr>
      <vt:lpstr>1FA vs MFA: Mitigating phishing attacks.</vt:lpstr>
      <vt:lpstr>Keep your secrets secret.</vt:lpstr>
      <vt:lpstr>Part 2: Authorization</vt:lpstr>
      <vt:lpstr>Permitting access: From role-models to </vt:lpstr>
      <vt:lpstr>Modelling authorization in a bank </vt:lpstr>
      <vt:lpstr>Part 3: Delegated authorization</vt:lpstr>
      <vt:lpstr>Get Introduced to OAuth 2.0 and Its Components</vt:lpstr>
      <vt:lpstr>Learn How to Implement OAuth 2.0 in Web Applications</vt:lpstr>
      <vt:lpstr>Conclude with Key Takeaways on OAuth 2.0 and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Falko Schwabe</dc:creator>
  <cp:lastModifiedBy>Falko Schwabe</cp:lastModifiedBy>
  <cp:revision>2</cp:revision>
  <dcterms:created xsi:type="dcterms:W3CDTF">2024-06-25T20:55:33Z</dcterms:created>
  <dcterms:modified xsi:type="dcterms:W3CDTF">2024-07-07T22:52:37Z</dcterms:modified>
</cp:coreProperties>
</file>