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76036-8169-6B44-98E7-1D67A65C2603}" v="2" dt="2025-02-16T17:49:14.3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Alexander Kraemer" userId="9a7a622c-7702-4ab9-93bd-084e1056a9d2" providerId="ADAL" clId="{05876036-8169-6B44-98E7-1D67A65C2603}"/>
    <pc:docChg chg="custSel modSld">
      <pc:chgData name="Frank Alexander Kraemer" userId="9a7a622c-7702-4ab9-93bd-084e1056a9d2" providerId="ADAL" clId="{05876036-8169-6B44-98E7-1D67A65C2603}" dt="2025-02-16T17:49:14.362" v="7" actId="167"/>
      <pc:docMkLst>
        <pc:docMk/>
      </pc:docMkLst>
      <pc:sldChg chg="addSp delSp modSp mod">
        <pc:chgData name="Frank Alexander Kraemer" userId="9a7a622c-7702-4ab9-93bd-084e1056a9d2" providerId="ADAL" clId="{05876036-8169-6B44-98E7-1D67A65C2603}" dt="2025-02-16T17:49:14.362" v="7" actId="167"/>
        <pc:sldMkLst>
          <pc:docMk/>
          <pc:sldMk cId="0" sldId="256"/>
        </pc:sldMkLst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175" creationId="{00000000-0000-0000-0000-000000000000}"/>
          </ac:spMkLst>
        </pc:spChg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178" creationId="{00000000-0000-0000-0000-000000000000}"/>
          </ac:spMkLst>
        </pc:spChg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194" creationId="{00000000-0000-0000-0000-000000000000}"/>
          </ac:spMkLst>
        </pc:spChg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197" creationId="{00000000-0000-0000-0000-000000000000}"/>
          </ac:spMkLst>
        </pc:spChg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198" creationId="{00000000-0000-0000-0000-000000000000}"/>
          </ac:spMkLst>
        </pc:spChg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199" creationId="{00000000-0000-0000-0000-000000000000}"/>
          </ac:spMkLst>
        </pc:spChg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200" creationId="{00000000-0000-0000-0000-000000000000}"/>
          </ac:spMkLst>
        </pc:spChg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209" creationId="{00000000-0000-0000-0000-000000000000}"/>
          </ac:spMkLst>
        </pc:spChg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211" creationId="{00000000-0000-0000-0000-000000000000}"/>
          </ac:spMkLst>
        </pc:spChg>
        <pc:spChg chg="del">
          <ac:chgData name="Frank Alexander Kraemer" userId="9a7a622c-7702-4ab9-93bd-084e1056a9d2" providerId="ADAL" clId="{05876036-8169-6B44-98E7-1D67A65C2603}" dt="2025-02-16T17:47:17.881" v="0" actId="478"/>
          <ac:spMkLst>
            <pc:docMk/>
            <pc:sldMk cId="0" sldId="256"/>
            <ac:spMk id="214" creationId="{00000000-0000-0000-0000-000000000000}"/>
          </ac:spMkLst>
        </pc:spChg>
        <pc:spChg chg="mod">
          <ac:chgData name="Frank Alexander Kraemer" userId="9a7a622c-7702-4ab9-93bd-084e1056a9d2" providerId="ADAL" clId="{05876036-8169-6B44-98E7-1D67A65C2603}" dt="2025-02-16T17:48:56.168" v="6" actId="1076"/>
          <ac:spMkLst>
            <pc:docMk/>
            <pc:sldMk cId="0" sldId="256"/>
            <ac:spMk id="224" creationId="{00000000-0000-0000-0000-000000000000}"/>
          </ac:spMkLst>
        </pc:spChg>
        <pc:picChg chg="add mod">
          <ac:chgData name="Frank Alexander Kraemer" userId="9a7a622c-7702-4ab9-93bd-084e1056a9d2" providerId="ADAL" clId="{05876036-8169-6B44-98E7-1D67A65C2603}" dt="2025-02-16T17:49:14.362" v="7" actId="167"/>
          <ac:picMkLst>
            <pc:docMk/>
            <pc:sldMk cId="0" sldId="256"/>
            <ac:picMk id="3" creationId="{0255A082-6E19-9E3D-853D-61DC4A8500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0255A082-6E19-9E3D-853D-61DC4A850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680" y="387054"/>
            <a:ext cx="19366319" cy="12748756"/>
          </a:xfrm>
          <a:prstGeom prst="rect">
            <a:avLst/>
          </a:prstGeom>
        </p:spPr>
      </p:pic>
      <p:sp>
        <p:nvSpPr>
          <p:cNvPr id="171" name="Text"/>
          <p:cNvSpPr txBox="1"/>
          <p:nvPr/>
        </p:nvSpPr>
        <p:spPr>
          <a:xfrm>
            <a:off x="-50583704" y="-26445369"/>
            <a:ext cx="206376" cy="634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642937">
              <a:lnSpc>
                <a:spcPts val="3800"/>
              </a:lnSpc>
              <a:spcBef>
                <a:spcPts val="0"/>
              </a:spcBef>
              <a:defRPr sz="1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15" name="S5: frameworks and template architectures"/>
          <p:cNvSpPr/>
          <p:nvPr/>
        </p:nvSpPr>
        <p:spPr>
          <a:xfrm>
            <a:off x="140040" y="4979177"/>
            <a:ext cx="4127889" cy="1383475"/>
          </a:xfrm>
          <a:prstGeom prst="roundRect">
            <a:avLst>
              <a:gd name="adj" fmla="val 39617"/>
            </a:avLst>
          </a:prstGeom>
          <a:solidFill>
            <a:srgbClr val="0096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S5: frameworks and template architectures</a:t>
            </a:r>
          </a:p>
        </p:txBody>
      </p:sp>
      <p:sp>
        <p:nvSpPr>
          <p:cNvPr id="216" name="S2: address risk"/>
          <p:cNvSpPr/>
          <p:nvPr/>
        </p:nvSpPr>
        <p:spPr>
          <a:xfrm>
            <a:off x="140040" y="1299079"/>
            <a:ext cx="4127889" cy="1383475"/>
          </a:xfrm>
          <a:prstGeom prst="roundRect">
            <a:avLst>
              <a:gd name="adj" fmla="val 39617"/>
            </a:avLst>
          </a:prstGeom>
          <a:solidFill>
            <a:srgbClr val="0096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S2: address risk</a:t>
            </a:r>
          </a:p>
        </p:txBody>
      </p:sp>
      <p:sp>
        <p:nvSpPr>
          <p:cNvPr id="217" name="S3: emergent architecture"/>
          <p:cNvSpPr/>
          <p:nvPr/>
        </p:nvSpPr>
        <p:spPr>
          <a:xfrm>
            <a:off x="140040" y="2525778"/>
            <a:ext cx="4127889" cy="1383475"/>
          </a:xfrm>
          <a:prstGeom prst="roundRect">
            <a:avLst>
              <a:gd name="adj" fmla="val 39617"/>
            </a:avLst>
          </a:prstGeom>
          <a:solidFill>
            <a:srgbClr val="0096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S3: emergent architecture</a:t>
            </a:r>
          </a:p>
        </p:txBody>
      </p:sp>
      <p:sp>
        <p:nvSpPr>
          <p:cNvPr id="218" name="S4: big design up-front"/>
          <p:cNvSpPr/>
          <p:nvPr/>
        </p:nvSpPr>
        <p:spPr>
          <a:xfrm>
            <a:off x="140040" y="3752478"/>
            <a:ext cx="4127889" cy="1383474"/>
          </a:xfrm>
          <a:prstGeom prst="roundRect">
            <a:avLst>
              <a:gd name="adj" fmla="val 39617"/>
            </a:avLst>
          </a:prstGeom>
          <a:solidFill>
            <a:srgbClr val="0096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S4: big design up-front</a:t>
            </a:r>
          </a:p>
        </p:txBody>
      </p:sp>
      <p:sp>
        <p:nvSpPr>
          <p:cNvPr id="219" name="F3: early value"/>
          <p:cNvSpPr/>
          <p:nvPr/>
        </p:nvSpPr>
        <p:spPr>
          <a:xfrm>
            <a:off x="502739" y="8828137"/>
            <a:ext cx="3402491" cy="1045751"/>
          </a:xfrm>
          <a:prstGeom prst="rect">
            <a:avLst/>
          </a:prstGeom>
          <a:solidFill>
            <a:srgbClr val="F74D6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F3: early value</a:t>
            </a:r>
          </a:p>
        </p:txBody>
      </p:sp>
      <p:sp>
        <p:nvSpPr>
          <p:cNvPr id="220" name="F1: requirements instability"/>
          <p:cNvSpPr/>
          <p:nvPr/>
        </p:nvSpPr>
        <p:spPr>
          <a:xfrm>
            <a:off x="502739" y="6374738"/>
            <a:ext cx="3402491" cy="1045751"/>
          </a:xfrm>
          <a:prstGeom prst="rect">
            <a:avLst/>
          </a:prstGeom>
          <a:solidFill>
            <a:srgbClr val="F74D6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F1: requirements instability</a:t>
            </a:r>
          </a:p>
        </p:txBody>
      </p:sp>
      <p:sp>
        <p:nvSpPr>
          <p:cNvPr id="221" name="F4: team culture"/>
          <p:cNvSpPr/>
          <p:nvPr/>
        </p:nvSpPr>
        <p:spPr>
          <a:xfrm>
            <a:off x="502739" y="10054836"/>
            <a:ext cx="3402491" cy="1045751"/>
          </a:xfrm>
          <a:prstGeom prst="rect">
            <a:avLst/>
          </a:prstGeom>
          <a:solidFill>
            <a:srgbClr val="F74D6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F4: team culture</a:t>
            </a:r>
          </a:p>
        </p:txBody>
      </p:sp>
      <p:sp>
        <p:nvSpPr>
          <p:cNvPr id="222" name="F5: customer agility"/>
          <p:cNvSpPr/>
          <p:nvPr/>
        </p:nvSpPr>
        <p:spPr>
          <a:xfrm>
            <a:off x="502739" y="11281536"/>
            <a:ext cx="3402491" cy="1045751"/>
          </a:xfrm>
          <a:prstGeom prst="rect">
            <a:avLst/>
          </a:prstGeom>
          <a:solidFill>
            <a:srgbClr val="F74D6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F5: customer agility</a:t>
            </a:r>
          </a:p>
        </p:txBody>
      </p:sp>
      <p:sp>
        <p:nvSpPr>
          <p:cNvPr id="223" name="F6: experience"/>
          <p:cNvSpPr/>
          <p:nvPr/>
        </p:nvSpPr>
        <p:spPr>
          <a:xfrm>
            <a:off x="502739" y="12508235"/>
            <a:ext cx="3402491" cy="1045751"/>
          </a:xfrm>
          <a:prstGeom prst="rect">
            <a:avLst/>
          </a:prstGeom>
          <a:solidFill>
            <a:srgbClr val="F74D6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F6: experience</a:t>
            </a:r>
          </a:p>
        </p:txBody>
      </p:sp>
      <p:sp>
        <p:nvSpPr>
          <p:cNvPr id="224" name="S1: respond to change"/>
          <p:cNvSpPr/>
          <p:nvPr/>
        </p:nvSpPr>
        <p:spPr>
          <a:xfrm>
            <a:off x="140040" y="162014"/>
            <a:ext cx="4127889" cy="1383474"/>
          </a:xfrm>
          <a:prstGeom prst="roundRect">
            <a:avLst>
              <a:gd name="adj" fmla="val 39617"/>
            </a:avLst>
          </a:prstGeom>
          <a:solidFill>
            <a:srgbClr val="0096FF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S1: respond to change</a:t>
            </a:r>
          </a:p>
        </p:txBody>
      </p:sp>
      <p:sp>
        <p:nvSpPr>
          <p:cNvPr id="225" name="F2: technical risk"/>
          <p:cNvSpPr/>
          <p:nvPr/>
        </p:nvSpPr>
        <p:spPr>
          <a:xfrm>
            <a:off x="502739" y="7601438"/>
            <a:ext cx="3402491" cy="1045751"/>
          </a:xfrm>
          <a:prstGeom prst="rect">
            <a:avLst/>
          </a:prstGeom>
          <a:solidFill>
            <a:srgbClr val="F74D63"/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F2: technical risk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 advAuto="0"/>
      <p:bldP spid="216" grpId="0" animBg="1" advAuto="0"/>
      <p:bldP spid="217" grpId="0" animBg="1" advAuto="0"/>
      <p:bldP spid="218" grpId="0" animBg="1" advAuto="0"/>
      <p:bldP spid="219" grpId="0" animBg="1" advAuto="0"/>
      <p:bldP spid="220" grpId="0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Frank Alexander Kraemer</cp:lastModifiedBy>
  <cp:revision>1</cp:revision>
  <dcterms:modified xsi:type="dcterms:W3CDTF">2025-02-16T17:49:16Z</dcterms:modified>
</cp:coreProperties>
</file>