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5AA8-9203-38FD-4C4D-A38D48D2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65532-6B56-1532-63F1-1C49303A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ACF5-14D6-1A53-3A37-ACA03FBB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66E5-BBDB-573E-74EA-FE4CD38C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0D04D-4C67-52DD-FD61-89A9AF85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9B9A-D0B0-677E-9A81-F3616569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AF01-AA2C-8B6A-18CC-406F4015E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27082-9032-A547-7182-2CC60904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0AC36-C2E8-F431-23FB-D685A716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130A3-2D25-7F8F-D0CD-CD18A80E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30779-CB24-8166-3FF2-6ACC9A85C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7772-0DB8-5856-F2F7-BDB6DCC03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030D-EDCF-D3E5-5985-AF2AEE0F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5DD4-7A5B-7DF7-A572-0154B4D5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5B52-D355-A000-F125-3798B1E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-283028" y="-97972"/>
            <a:ext cx="12620171" cy="7053943"/>
          </a:xfrm>
          <a:prstGeom prst="rect">
            <a:avLst/>
          </a:prstGeom>
          <a:solidFill>
            <a:srgbClr val="F7F6F3"/>
          </a:solidFill>
          <a:ln w="12700">
            <a:miter lim="400000"/>
          </a:ln>
        </p:spPr>
        <p:txBody>
          <a:bodyPr lIns="26126" tIns="26126" rIns="26126" bIns="26126" anchor="ctr"/>
          <a:lstStyle/>
          <a:p>
            <a:pPr defTabSz="300454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57"/>
          </a:p>
        </p:txBody>
      </p:sp>
      <p:pic>
        <p:nvPicPr>
          <p:cNvPr id="68" name="keynotes-grid.pdf"/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21771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ntnu_hovedlogo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429" y="5915656"/>
            <a:ext cx="1894114" cy="44595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9692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343F-AAC2-CF46-769F-F3B1113D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4304-917C-A13F-6E67-1BA2997D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CF7D-5B5C-6B95-EE1D-BA8CB120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D1C7-02CB-85CC-AE0E-AD0E0887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5D15-9C27-3007-03F7-BE153B12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83DE-1A9A-5957-8FC6-A9A9E85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57F5-FB86-4F87-39FF-97128157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A77E-F3C2-86B9-7335-86ED8FE4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29B1-0ACB-95A5-C82A-96C3896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C2FE-54AB-7A54-A2C0-214CDC40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F737-169C-E70A-A272-66BFE34C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D8E8-CC0C-FA1E-4F19-FEEE5371E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F20A-C60B-BAD0-6367-42734A15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8200-808A-B4C1-B253-0E57FC8D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092D4-2C63-7DBD-1675-CE1EEB2E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95CA-4B55-CD73-A308-B880C442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DD14-8C3E-8267-E506-642F1A87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F9E8-629A-F1E6-2C11-27604B5F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7182-5CF4-A2D7-88A0-1873A0E9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9AEFD-CA71-0A07-BB02-EB9C3592D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8C7C-CBA7-9281-EF59-82589220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52A41-46FC-28FD-CB06-40F42BCA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37676-0064-0795-4ACD-C013BB81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21688-B78C-03CD-8AD1-878EB6BB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4A77-1A33-B4CC-2623-4AEED402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F95B-E58F-2A9A-FA5C-37A96206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D78E5-EBD2-15F4-C745-9BD6783F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E3F5-3C8E-5514-7E3D-014522EA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B546A-C790-0FB8-C3E2-E764CB2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8C04B-65F6-2B78-FDD6-51E05F54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C3247-1C09-9FBC-1BEE-3A03312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6A06-028E-8F28-331B-DD9F9DA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296A-6E3E-024F-8B80-0C4007DB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E967A-595F-35B7-CC4C-16CB2F3FE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1B98-83E7-1DE4-DBDD-8C8A454B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5E1F7-B22C-2E6C-04FA-0255FB5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F615-F945-E7DC-CC8A-3515678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B6F2-8B51-25FE-960F-927D9BBD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A86EC-ED92-573D-7D37-2F9770FD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60C0E-763D-2332-DB82-37C0727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B811-5AAB-9FC3-9ABD-18F121A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CDCC-E33B-46EA-13F9-58609030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7823-6266-0C1A-B97F-07668EA1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07027-40EE-4FA2-23C5-B3844038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51A42-2462-BA6D-1B13-8EA28F12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03A2-5C77-1E1B-CCDB-89F7F1A6A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724CB-6347-8E4E-BBBB-AA44B073156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A943-0A40-308F-75FF-AC8356466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B7BD-7204-DD74-972E-9B5146F0D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7CEAC-65C2-C548-92B0-604B0838B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72F33613-CB87-BAE9-3FFF-41DC49D3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71462"/>
          </a:xfrm>
          <a:prstGeom prst="rect">
            <a:avLst/>
          </a:prstGeom>
        </p:spPr>
      </p:pic>
      <p:sp>
        <p:nvSpPr>
          <p:cNvPr id="210" name="Shape 210"/>
          <p:cNvSpPr/>
          <p:nvPr/>
        </p:nvSpPr>
        <p:spPr>
          <a:xfrm>
            <a:off x="2222919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Log into system</a:t>
            </a:r>
          </a:p>
        </p:txBody>
      </p:sp>
      <p:sp>
        <p:nvSpPr>
          <p:cNvPr id="211" name="Shape 211"/>
          <p:cNvSpPr/>
          <p:nvPr/>
        </p:nvSpPr>
        <p:spPr>
          <a:xfrm>
            <a:off x="4843898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Register a new customer</a:t>
            </a:r>
          </a:p>
        </p:txBody>
      </p:sp>
      <p:sp>
        <p:nvSpPr>
          <p:cNvPr id="212" name="Shape 212"/>
          <p:cNvSpPr/>
          <p:nvPr/>
        </p:nvSpPr>
        <p:spPr>
          <a:xfrm>
            <a:off x="8725192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Buy a book</a:t>
            </a:r>
          </a:p>
        </p:txBody>
      </p:sp>
      <p:sp>
        <p:nvSpPr>
          <p:cNvPr id="213" name="Shape 213"/>
          <p:cNvSpPr/>
          <p:nvPr/>
        </p:nvSpPr>
        <p:spPr>
          <a:xfrm>
            <a:off x="6154388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Get paid for a car accident</a:t>
            </a:r>
          </a:p>
        </p:txBody>
      </p:sp>
      <p:sp>
        <p:nvSpPr>
          <p:cNvPr id="214" name="Shape 214"/>
          <p:cNvSpPr/>
          <p:nvPr/>
        </p:nvSpPr>
        <p:spPr>
          <a:xfrm>
            <a:off x="3618414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Hit tab key</a:t>
            </a:r>
          </a:p>
        </p:txBody>
      </p:sp>
      <p:sp>
        <p:nvSpPr>
          <p:cNvPr id="215" name="Shape 215"/>
          <p:cNvSpPr/>
          <p:nvPr/>
        </p:nvSpPr>
        <p:spPr>
          <a:xfrm>
            <a:off x="10085857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Provide student loans</a:t>
            </a:r>
          </a:p>
        </p:txBody>
      </p:sp>
      <p:sp>
        <p:nvSpPr>
          <p:cNvPr id="216" name="Shape 216"/>
          <p:cNvSpPr/>
          <p:nvPr/>
        </p:nvSpPr>
        <p:spPr>
          <a:xfrm>
            <a:off x="7464877" y="3428140"/>
            <a:ext cx="1425356" cy="65314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2400">
                <a:latin typeface="Kefa"/>
                <a:ea typeface="Kefa"/>
                <a:cs typeface="Kefa"/>
                <a:sym typeface="Kefa"/>
              </a:defRPr>
            </a:lvl1pPr>
          </a:lstStyle>
          <a:p>
            <a:r>
              <a:rPr sz="1234"/>
              <a:t>Complete an online auction purchase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44247" pathEditMode="relative">
                                      <p:cBhvr>
                                        <p:cTn id="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2936 0.314016" pathEditMode="relative">
                                      <p:cBhvr>
                                        <p:cTn id="1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017 0.009387" pathEditMode="relative">
                                      <p:cBhvr>
                                        <p:cTn id="1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1337 -0.312600" pathEditMode="relative">
                                      <p:cBhvr>
                                        <p:cTn id="1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113 -0.268170" pathEditMode="relative">
                                      <p:cBhvr>
                                        <p:cTn id="2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188 0.001112" pathEditMode="relative">
                                      <p:cBhvr>
                                        <p:cTn id="2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040 -0.472781" pathEditMode="relative">
                                      <p:cBhvr>
                                        <p:cTn id="3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Alexander Kraemer</dc:creator>
  <cp:lastModifiedBy>Frank Alexander Kraemer</cp:lastModifiedBy>
  <cp:revision>1</cp:revision>
  <dcterms:created xsi:type="dcterms:W3CDTF">2025-02-13T18:48:15Z</dcterms:created>
  <dcterms:modified xsi:type="dcterms:W3CDTF">2025-02-13T18:54:00Z</dcterms:modified>
</cp:coreProperties>
</file>