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7" autoAdjust="0"/>
    <p:restoredTop sz="94660"/>
  </p:normalViewPr>
  <p:slideViewPr>
    <p:cSldViewPr snapToGrid="0">
      <p:cViewPr>
        <p:scale>
          <a:sx n="165" d="100"/>
          <a:sy n="165" d="100"/>
        </p:scale>
        <p:origin x="3078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767462"/>
            <a:ext cx="5829300" cy="375991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672376"/>
            <a:ext cx="5143500" cy="260744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8FCF-5140-490E-ADF7-11AFBA6DDAE6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0AC7-F1CF-4FF4-BFEE-FA151E16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8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8FCF-5140-490E-ADF7-11AFBA6DDAE6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0AC7-F1CF-4FF4-BFEE-FA151E16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74987"/>
            <a:ext cx="147875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74987"/>
            <a:ext cx="4350544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8FCF-5140-490E-ADF7-11AFBA6DDAE6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0AC7-F1CF-4FF4-BFEE-FA151E16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2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8FCF-5140-490E-ADF7-11AFBA6DDAE6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0AC7-F1CF-4FF4-BFEE-FA151E16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8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692444"/>
            <a:ext cx="5915025" cy="449240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7227345"/>
            <a:ext cx="5915025" cy="236244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8FCF-5140-490E-ADF7-11AFBA6DDAE6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0AC7-F1CF-4FF4-BFEE-FA151E16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5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874937"/>
            <a:ext cx="291465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874937"/>
            <a:ext cx="291465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8FCF-5140-490E-ADF7-11AFBA6DDAE6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0AC7-F1CF-4FF4-BFEE-FA151E16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6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4990"/>
            <a:ext cx="591502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647443"/>
            <a:ext cx="2901255" cy="12974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944914"/>
            <a:ext cx="290125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647443"/>
            <a:ext cx="2915543" cy="12974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944914"/>
            <a:ext cx="2915543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8FCF-5140-490E-ADF7-11AFBA6DDAE6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0AC7-F1CF-4FF4-BFEE-FA151E16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6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8FCF-5140-490E-ADF7-11AFBA6DDAE6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0AC7-F1CF-4FF4-BFEE-FA151E16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9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8FCF-5140-490E-ADF7-11AFBA6DDAE6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0AC7-F1CF-4FF4-BFEE-FA151E16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9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19984"/>
            <a:ext cx="2211884" cy="25199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554968"/>
            <a:ext cx="3471863" cy="767483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239929"/>
            <a:ext cx="2211884" cy="6002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8FCF-5140-490E-ADF7-11AFBA6DDAE6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0AC7-F1CF-4FF4-BFEE-FA151E16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5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19984"/>
            <a:ext cx="2211884" cy="25199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554968"/>
            <a:ext cx="3471863" cy="767483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239929"/>
            <a:ext cx="2211884" cy="6002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8FCF-5140-490E-ADF7-11AFBA6DDAE6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0AC7-F1CF-4FF4-BFEE-FA151E16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7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74990"/>
            <a:ext cx="591502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874937"/>
            <a:ext cx="591502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0009783"/>
            <a:ext cx="154305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7B8FCF-5140-490E-ADF7-11AFBA6DDAE6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0009783"/>
            <a:ext cx="231457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0009783"/>
            <a:ext cx="154305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DC0AC7-F1CF-4FF4-BFEE-FA151E16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3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82B543-E714-339E-A5B8-4CB09DCEC3E9}"/>
              </a:ext>
            </a:extLst>
          </p:cNvPr>
          <p:cNvSpPr/>
          <p:nvPr/>
        </p:nvSpPr>
        <p:spPr>
          <a:xfrm>
            <a:off x="1821839" y="1170655"/>
            <a:ext cx="1015370" cy="3373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Student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füllt Formular aus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4DB4F66-4CDE-EAC2-3FDA-17733BCC9F2C}"/>
              </a:ext>
            </a:extLst>
          </p:cNvPr>
          <p:cNvSpPr/>
          <p:nvPr/>
        </p:nvSpPr>
        <p:spPr>
          <a:xfrm>
            <a:off x="1821839" y="1947104"/>
            <a:ext cx="1015370" cy="3373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Autom</a:t>
            </a:r>
            <a:r>
              <a:rPr lang="de-DE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E-Mail an </a:t>
            </a:r>
            <a:r>
              <a:rPr lang="de-DE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Hochschulbetreuer</a:t>
            </a:r>
            <a:endParaRPr lang="en-US" sz="7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ED2C7E9-FE0F-DB72-FA20-ABAFFD479263}"/>
              </a:ext>
            </a:extLst>
          </p:cNvPr>
          <p:cNvSpPr/>
          <p:nvPr/>
        </p:nvSpPr>
        <p:spPr>
          <a:xfrm>
            <a:off x="1821839" y="622816"/>
            <a:ext cx="1015370" cy="3373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Start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64D43C-1041-1E70-2E25-38663BAA04E2}"/>
              </a:ext>
            </a:extLst>
          </p:cNvPr>
          <p:cNvCxnSpPr>
            <a:stCxn id="31" idx="2"/>
            <a:endCxn id="29" idx="0"/>
          </p:cNvCxnSpPr>
          <p:nvPr/>
        </p:nvCxnSpPr>
        <p:spPr>
          <a:xfrm>
            <a:off x="2329524" y="960122"/>
            <a:ext cx="0" cy="210533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F035824-6F75-9539-109B-A7F6A95A7507}"/>
              </a:ext>
            </a:extLst>
          </p:cNvPr>
          <p:cNvSpPr/>
          <p:nvPr/>
        </p:nvSpPr>
        <p:spPr>
          <a:xfrm>
            <a:off x="552627" y="1947104"/>
            <a:ext cx="1015370" cy="3373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Autom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E-Mail an </a:t>
            </a:r>
            <a:r>
              <a:rPr lang="de-DE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Prüfungsamt</a:t>
            </a:r>
            <a:endParaRPr 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B65EDFF-069C-A0F9-EEA1-A1CFF63646CE}"/>
              </a:ext>
            </a:extLst>
          </p:cNvPr>
          <p:cNvSpPr/>
          <p:nvPr/>
        </p:nvSpPr>
        <p:spPr>
          <a:xfrm>
            <a:off x="3091051" y="1947104"/>
            <a:ext cx="1015370" cy="3373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Autom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E-Mail an </a:t>
            </a:r>
            <a:r>
              <a:rPr lang="de-DE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Korreferent</a:t>
            </a:r>
            <a:endParaRPr 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817802F-5DFF-4CC5-F9DB-367FF833ED62}"/>
              </a:ext>
            </a:extLst>
          </p:cNvPr>
          <p:cNvCxnSpPr>
            <a:cxnSpLocks/>
            <a:stCxn id="29" idx="2"/>
            <a:endCxn id="37" idx="0"/>
          </p:cNvCxnSpPr>
          <p:nvPr/>
        </p:nvCxnSpPr>
        <p:spPr>
          <a:xfrm rot="5400000">
            <a:off x="1475349" y="1092926"/>
            <a:ext cx="439143" cy="1269212"/>
          </a:xfrm>
          <a:prstGeom prst="bentConnector3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18EA10A-5621-C05B-3944-3639ACA13B4C}"/>
              </a:ext>
            </a:extLst>
          </p:cNvPr>
          <p:cNvCxnSpPr>
            <a:cxnSpLocks/>
            <a:stCxn id="29" idx="2"/>
            <a:endCxn id="38" idx="0"/>
          </p:cNvCxnSpPr>
          <p:nvPr/>
        </p:nvCxnSpPr>
        <p:spPr>
          <a:xfrm rot="16200000" flipH="1">
            <a:off x="2744561" y="1092926"/>
            <a:ext cx="439143" cy="126921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D3596A1-949E-6CDA-5C3F-D0D2932A3F93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2329524" y="1507961"/>
            <a:ext cx="0" cy="439143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AE24BE2-1AC2-7286-39F8-8896B4DC70DF}"/>
              </a:ext>
            </a:extLst>
          </p:cNvPr>
          <p:cNvSpPr/>
          <p:nvPr/>
        </p:nvSpPr>
        <p:spPr>
          <a:xfrm>
            <a:off x="552627" y="2488086"/>
            <a:ext cx="1015370" cy="3373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Klick auf E-Mail-Link zum Formular</a:t>
            </a:r>
            <a:endParaRPr 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3915E70-7109-85C6-DB56-FC3ED4EB8AE8}"/>
              </a:ext>
            </a:extLst>
          </p:cNvPr>
          <p:cNvCxnSpPr>
            <a:cxnSpLocks/>
            <a:stCxn id="37" idx="2"/>
            <a:endCxn id="52" idx="0"/>
          </p:cNvCxnSpPr>
          <p:nvPr/>
        </p:nvCxnSpPr>
        <p:spPr>
          <a:xfrm>
            <a:off x="1060312" y="2284410"/>
            <a:ext cx="0" cy="203676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1ABE988-63F6-65D5-D85F-CCDD3148BF5E}"/>
              </a:ext>
            </a:extLst>
          </p:cNvPr>
          <p:cNvSpPr/>
          <p:nvPr/>
        </p:nvSpPr>
        <p:spPr>
          <a:xfrm>
            <a:off x="552627" y="3029068"/>
            <a:ext cx="1015370" cy="3373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Ergänzen von Daten</a:t>
            </a:r>
            <a:endParaRPr 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9EC68BD-4968-2ECB-52C9-647EE1499889}"/>
              </a:ext>
            </a:extLst>
          </p:cNvPr>
          <p:cNvSpPr/>
          <p:nvPr/>
        </p:nvSpPr>
        <p:spPr>
          <a:xfrm>
            <a:off x="552627" y="3570050"/>
            <a:ext cx="1015370" cy="3373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Bestätigung der Zustimmung zum Antrag</a:t>
            </a:r>
            <a:endParaRPr 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8B9D952-C033-C16C-BE2E-AEF78C19D971}"/>
              </a:ext>
            </a:extLst>
          </p:cNvPr>
          <p:cNvCxnSpPr>
            <a:cxnSpLocks/>
            <a:stCxn id="52" idx="2"/>
            <a:endCxn id="57" idx="0"/>
          </p:cNvCxnSpPr>
          <p:nvPr/>
        </p:nvCxnSpPr>
        <p:spPr>
          <a:xfrm>
            <a:off x="1060312" y="2825392"/>
            <a:ext cx="0" cy="203676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A34A5B4-BBAA-4CEC-234E-6627EE8E1676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1060312" y="3366374"/>
            <a:ext cx="0" cy="203676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88D737D7-B33A-EC26-F137-E1D033D7D293}"/>
              </a:ext>
            </a:extLst>
          </p:cNvPr>
          <p:cNvSpPr/>
          <p:nvPr/>
        </p:nvSpPr>
        <p:spPr>
          <a:xfrm>
            <a:off x="1821839" y="2488086"/>
            <a:ext cx="1015370" cy="3373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Klick auf E-Mail-Link zum Formular</a:t>
            </a:r>
            <a:endParaRPr 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9046E52-84E4-E34D-E9C0-38232070BA60}"/>
              </a:ext>
            </a:extLst>
          </p:cNvPr>
          <p:cNvCxnSpPr>
            <a:cxnSpLocks/>
            <a:stCxn id="30" idx="2"/>
            <a:endCxn id="72" idx="0"/>
          </p:cNvCxnSpPr>
          <p:nvPr/>
        </p:nvCxnSpPr>
        <p:spPr>
          <a:xfrm>
            <a:off x="2329524" y="2284410"/>
            <a:ext cx="0" cy="203676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49F9428-B0F3-30E5-3FE9-772D46FE6251}"/>
              </a:ext>
            </a:extLst>
          </p:cNvPr>
          <p:cNvSpPr/>
          <p:nvPr/>
        </p:nvSpPr>
        <p:spPr>
          <a:xfrm>
            <a:off x="1821839" y="3570050"/>
            <a:ext cx="1015370" cy="3373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Bestätigung der Zustimmung zum Antrag</a:t>
            </a:r>
            <a:endParaRPr 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9EDF9C5-EDFE-6404-D4B5-29115D7CCFF1}"/>
              </a:ext>
            </a:extLst>
          </p:cNvPr>
          <p:cNvCxnSpPr>
            <a:cxnSpLocks/>
            <a:stCxn id="72" idx="2"/>
            <a:endCxn id="75" idx="0"/>
          </p:cNvCxnSpPr>
          <p:nvPr/>
        </p:nvCxnSpPr>
        <p:spPr>
          <a:xfrm>
            <a:off x="2329524" y="2825392"/>
            <a:ext cx="0" cy="744658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63F75C8-FEAD-0235-49DA-C331544CB9B1}"/>
              </a:ext>
            </a:extLst>
          </p:cNvPr>
          <p:cNvSpPr/>
          <p:nvPr/>
        </p:nvSpPr>
        <p:spPr>
          <a:xfrm>
            <a:off x="3091050" y="2488086"/>
            <a:ext cx="1015370" cy="3373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Klick auf E-Mail-Link zum Formular</a:t>
            </a:r>
            <a:endParaRPr 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D1AF6AD-57ED-7222-A7C9-0A5B56EFACF4}"/>
              </a:ext>
            </a:extLst>
          </p:cNvPr>
          <p:cNvCxnSpPr>
            <a:cxnSpLocks/>
            <a:stCxn id="38" idx="2"/>
            <a:endCxn id="80" idx="0"/>
          </p:cNvCxnSpPr>
          <p:nvPr/>
        </p:nvCxnSpPr>
        <p:spPr>
          <a:xfrm flipH="1">
            <a:off x="3598737" y="2284410"/>
            <a:ext cx="1" cy="203676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3BF36A81-4047-6D3D-A5AA-6F76F92CDD2D}"/>
              </a:ext>
            </a:extLst>
          </p:cNvPr>
          <p:cNvSpPr/>
          <p:nvPr/>
        </p:nvSpPr>
        <p:spPr>
          <a:xfrm>
            <a:off x="3091050" y="3570050"/>
            <a:ext cx="1015370" cy="3373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Bestätigung der Zustimmung zum Antrag</a:t>
            </a:r>
            <a:endParaRPr 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7AF8F-BA61-9791-FE40-93A4A75C1C8E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>
            <a:off x="3598735" y="2825392"/>
            <a:ext cx="0" cy="744658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DB4E342B-852C-3E9D-6142-247D93B5738B}"/>
              </a:ext>
            </a:extLst>
          </p:cNvPr>
          <p:cNvSpPr/>
          <p:nvPr/>
        </p:nvSpPr>
        <p:spPr>
          <a:xfrm>
            <a:off x="1821839" y="4314708"/>
            <a:ext cx="1015370" cy="3373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Autom</a:t>
            </a:r>
            <a:r>
              <a:rPr lang="de-DE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E-Mail an</a:t>
            </a:r>
          </a:p>
          <a:p>
            <a:pPr algn="ctr"/>
            <a:r>
              <a:rPr lang="de-DE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Prüfungs-ausschuss</a:t>
            </a:r>
            <a:endParaRPr lang="en-US" sz="7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37562535-54DE-69B6-3071-5D1F6F09A47C}"/>
              </a:ext>
            </a:extLst>
          </p:cNvPr>
          <p:cNvCxnSpPr>
            <a:cxnSpLocks/>
            <a:stCxn id="82" idx="2"/>
            <a:endCxn id="85" idx="0"/>
          </p:cNvCxnSpPr>
          <p:nvPr/>
        </p:nvCxnSpPr>
        <p:spPr>
          <a:xfrm rot="5400000">
            <a:off x="2760454" y="3476428"/>
            <a:ext cx="407352" cy="126921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7DEE524C-95DE-5C5E-9E1F-2C59B0DCF6A1}"/>
              </a:ext>
            </a:extLst>
          </p:cNvPr>
          <p:cNvCxnSpPr>
            <a:cxnSpLocks/>
            <a:stCxn id="58" idx="2"/>
            <a:endCxn id="85" idx="0"/>
          </p:cNvCxnSpPr>
          <p:nvPr/>
        </p:nvCxnSpPr>
        <p:spPr>
          <a:xfrm rot="16200000" flipH="1">
            <a:off x="1491242" y="3476426"/>
            <a:ext cx="407352" cy="126921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7C94F7C-A27D-CCFD-7DF5-8E588B0F37A3}"/>
              </a:ext>
            </a:extLst>
          </p:cNvPr>
          <p:cNvCxnSpPr>
            <a:cxnSpLocks/>
            <a:stCxn id="75" idx="2"/>
            <a:endCxn id="85" idx="0"/>
          </p:cNvCxnSpPr>
          <p:nvPr/>
        </p:nvCxnSpPr>
        <p:spPr>
          <a:xfrm>
            <a:off x="2329524" y="3907356"/>
            <a:ext cx="0" cy="407352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18645C12-D2E5-D437-6E7A-D3EABE37AE44}"/>
              </a:ext>
            </a:extLst>
          </p:cNvPr>
          <p:cNvSpPr/>
          <p:nvPr/>
        </p:nvSpPr>
        <p:spPr>
          <a:xfrm>
            <a:off x="1821839" y="4855690"/>
            <a:ext cx="1015370" cy="3373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Klick auf E-Mail-Link zum Formular</a:t>
            </a:r>
            <a:endParaRPr 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59BEB53C-5D7B-A735-4585-7D6D15513DD2}"/>
              </a:ext>
            </a:extLst>
          </p:cNvPr>
          <p:cNvSpPr/>
          <p:nvPr/>
        </p:nvSpPr>
        <p:spPr>
          <a:xfrm>
            <a:off x="1821839" y="5396672"/>
            <a:ext cx="1015370" cy="3373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Ergänzen von Daten</a:t>
            </a:r>
            <a:endParaRPr 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3206F0C-00FA-EEA5-4597-925BA63314A0}"/>
              </a:ext>
            </a:extLst>
          </p:cNvPr>
          <p:cNvSpPr/>
          <p:nvPr/>
        </p:nvSpPr>
        <p:spPr>
          <a:xfrm>
            <a:off x="1821839" y="5937654"/>
            <a:ext cx="1015370" cy="3373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Bestätigung der Zustimmung zum Antrag</a:t>
            </a:r>
            <a:endParaRPr 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F1CCB6F-DFAC-0FA3-92FF-BFCFAF9144E0}"/>
              </a:ext>
            </a:extLst>
          </p:cNvPr>
          <p:cNvCxnSpPr>
            <a:cxnSpLocks/>
            <a:stCxn id="85" idx="2"/>
            <a:endCxn id="96" idx="0"/>
          </p:cNvCxnSpPr>
          <p:nvPr/>
        </p:nvCxnSpPr>
        <p:spPr>
          <a:xfrm>
            <a:off x="2329524" y="4652014"/>
            <a:ext cx="0" cy="203676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4AB4BE1-BC84-BA0F-2B51-28A323E81152}"/>
              </a:ext>
            </a:extLst>
          </p:cNvPr>
          <p:cNvCxnSpPr>
            <a:cxnSpLocks/>
            <a:stCxn id="96" idx="2"/>
            <a:endCxn id="97" idx="0"/>
          </p:cNvCxnSpPr>
          <p:nvPr/>
        </p:nvCxnSpPr>
        <p:spPr>
          <a:xfrm>
            <a:off x="2329524" y="5192996"/>
            <a:ext cx="0" cy="203676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5D018AC-5C7A-5B0A-E2DC-EA51DD1C2639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>
            <a:off x="2329524" y="5733978"/>
            <a:ext cx="0" cy="203676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0D3F4E91-55A9-AD5E-BF81-1F084539AD9A}"/>
              </a:ext>
            </a:extLst>
          </p:cNvPr>
          <p:cNvSpPr/>
          <p:nvPr/>
        </p:nvSpPr>
        <p:spPr>
          <a:xfrm>
            <a:off x="1821839" y="6478636"/>
            <a:ext cx="1015370" cy="3373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Autom</a:t>
            </a:r>
            <a:r>
              <a:rPr lang="de-DE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E-Mail an Alle</a:t>
            </a:r>
            <a:endParaRPr 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0D80C1F-C992-2999-1263-273D60168E16}"/>
              </a:ext>
            </a:extLst>
          </p:cNvPr>
          <p:cNvCxnSpPr>
            <a:cxnSpLocks/>
            <a:stCxn id="98" idx="2"/>
            <a:endCxn id="108" idx="0"/>
          </p:cNvCxnSpPr>
          <p:nvPr/>
        </p:nvCxnSpPr>
        <p:spPr>
          <a:xfrm>
            <a:off x="2329524" y="6274960"/>
            <a:ext cx="0" cy="203676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114A4626-3CC6-B1D3-8C47-525E060D56D5}"/>
              </a:ext>
            </a:extLst>
          </p:cNvPr>
          <p:cNvSpPr txBox="1"/>
          <p:nvPr/>
        </p:nvSpPr>
        <p:spPr>
          <a:xfrm>
            <a:off x="4230479" y="707486"/>
            <a:ext cx="2093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Einstieg erfolgt über Link:</a:t>
            </a:r>
          </a:p>
          <a:p>
            <a:endParaRPr lang="de-DE" sz="800" dirty="0"/>
          </a:p>
          <a:p>
            <a:r>
              <a:rPr lang="en-US" sz="800" dirty="0"/>
              <a:t>https://verwalt-it.de/hochschule-schmalkalden/fak-elektrotechnik/antrag-ausgabe-batchelorarbeit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52807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92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Tandetzky, Falk</dc:creator>
  <cp:lastModifiedBy>Tandetzky, Falk</cp:lastModifiedBy>
  <cp:revision>40</cp:revision>
  <dcterms:created xsi:type="dcterms:W3CDTF">2025-09-14T12:57:58Z</dcterms:created>
  <dcterms:modified xsi:type="dcterms:W3CDTF">2025-09-14T14:25:27Z</dcterms:modified>
</cp:coreProperties>
</file>