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93F9-D135-40A0-9313-43A6158CC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C110C-07FE-4DE9-ADA7-AE3ECDD26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2D5F-6F3C-44FD-B666-4BA9DB4D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B2A-35AC-4DA4-B38A-7E1AE950EE30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94D5-FB94-4335-8DEB-F3A598B2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BEAD8-9CF9-4ED5-A986-03A0A3A2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4824-520B-411F-BE42-0494C820B6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9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7FFD-C4A7-47C6-85FE-85E92657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20069-031B-4C31-9A15-7423E302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750D1-6B40-4916-8171-74102E39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B2A-35AC-4DA4-B38A-7E1AE950EE30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A4B1-3858-4930-8B90-CD486AF5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7DB6-3A9D-47BF-B70A-A2CFE5DA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4824-520B-411F-BE42-0494C820B6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381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F0A1C-258A-40D5-BE96-01BF33D90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4FBFD-87B1-437C-8F28-DA9B58EDF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1FD54-F7DB-4D03-8AC2-A93C3D4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B2A-35AC-4DA4-B38A-7E1AE950EE30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F5450-749C-4715-9BEA-EAC9E227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E054-372C-487F-94A3-E2D71AE0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4824-520B-411F-BE42-0494C820B6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79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6E7A-BD25-4A1A-8716-129F3424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35C1-8B32-4D2E-97E1-74A23C1A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AF105-F991-4D5C-A5D1-F247FD0B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B2A-35AC-4DA4-B38A-7E1AE950EE30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5A99-2871-4E16-9AE7-56E0462A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74BE-1272-4F8E-9C14-5DB4CFB4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4824-520B-411F-BE42-0494C820B6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435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C16B-64FE-425B-8AFC-20A250E9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9D241-FA7A-4CC5-AB18-1E86D267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5108-D672-49C4-906F-EBCA9D4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B2A-35AC-4DA4-B38A-7E1AE950EE30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6A75-E500-4998-AA75-F8D3619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F93E-A92A-443F-8D45-CB2DCDA2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4824-520B-411F-BE42-0494C820B6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964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B636-0F43-482A-BE93-6C4AE25F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4FDC-D244-475E-A590-83D0F8DE5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B6266-ED13-4145-A975-25948BAFC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44F66-E347-48A9-AB35-8E093312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B2A-35AC-4DA4-B38A-7E1AE950EE30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9A6CD-1FBE-476D-90EE-2B1EE596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228AD-E58F-4C0B-9A13-B532859F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4824-520B-411F-BE42-0494C820B6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742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BF0A-6A87-4C12-A053-88EAEDA0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72647-2F70-48DD-80FF-51EAE8C1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7E98-CCF2-4DA6-A507-24A7E0A4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3CDEB-F28E-446A-B58B-4AB5FB7EB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104F3-5DCC-4BFB-B0F0-C4E23AD2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0AC2F-C9FE-4E28-9516-C9EDF890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B2A-35AC-4DA4-B38A-7E1AE950EE30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7F6AF-744E-4682-9F6A-A1C0AF47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7C1C3-7362-490E-9347-10AA11EC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4824-520B-411F-BE42-0494C820B6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37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728F-60C1-43F7-86E7-F3627654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2D228-C90B-4810-B48A-1833B67C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B2A-35AC-4DA4-B38A-7E1AE950EE30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C6A58-F27D-4998-B1A2-02EDE859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7C6EC-38C4-462C-9673-5ECF9C41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4824-520B-411F-BE42-0494C820B6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488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8C509-22E4-45F5-A510-3D4DCB02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B2A-35AC-4DA4-B38A-7E1AE950EE30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4D784-4847-4CCB-997B-2B18381B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1F6D3-530D-4B8F-A3FE-EF13455E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4824-520B-411F-BE42-0494C820B6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88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F3D7-7277-4B7D-8F0F-18BFE858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9B5D-8BA0-40CC-A23D-E7887B1B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875E6-AFB2-436F-BAE7-109D81AE0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E084-FB90-44AA-9111-C6275CC6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B2A-35AC-4DA4-B38A-7E1AE950EE30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71E59-DC10-459D-B87C-184EADC4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BEC3C-C54D-4393-86E6-87911645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4824-520B-411F-BE42-0494C820B6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7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553D-E73E-4455-AF74-11BFADD9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AE266-D72E-4443-B136-2441A884F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BF3EB-CC52-40CA-B7C4-7174C03F7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FFA02-C995-4969-AC03-9C5086AF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2B2A-35AC-4DA4-B38A-7E1AE950EE30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903D1-8CC4-4525-A74E-3C34B057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68216-E377-4BC9-9C70-2FD1B001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94824-520B-411F-BE42-0494C820B6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056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E50AB-5271-4802-A51C-F50BF90F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DC3A5-4020-4E7B-AEE7-659A8BE5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FA82-B520-4E7A-9C7B-D31A4EF1C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E2B2A-35AC-4DA4-B38A-7E1AE950EE30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E4191-1BB4-4C54-AFF6-AE5683B26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8A40-55AF-44E1-AACC-618F00514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94824-520B-411F-BE42-0494C820B6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99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7E99-08FD-492B-85AC-3A903EA23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5469"/>
            <a:ext cx="9144000" cy="1114493"/>
          </a:xfrm>
        </p:spPr>
        <p:txBody>
          <a:bodyPr>
            <a:normAutofit/>
          </a:bodyPr>
          <a:lstStyle/>
          <a:p>
            <a:r>
              <a:rPr lang="en-US" sz="7200" b="1" dirty="0"/>
              <a:t>DIP </a:t>
            </a:r>
            <a:r>
              <a:rPr lang="en-US" sz="7200" b="1"/>
              <a:t>TUGAS 2</a:t>
            </a:r>
            <a:endParaRPr lang="en-ID" sz="7200" b="1" dirty="0"/>
          </a:p>
        </p:txBody>
      </p:sp>
    </p:spTree>
    <p:extLst>
      <p:ext uri="{BB962C8B-B14F-4D97-AF65-F5344CB8AC3E}">
        <p14:creationId xmlns:p14="http://schemas.microsoft.com/office/powerpoint/2010/main" val="311701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DED8-5134-4D98-8C1E-227C1609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STEP 1</a:t>
            </a:r>
            <a:endParaRPr lang="en-ID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01EF-A076-4D76-A0F3-4BE410D01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ID" sz="3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ID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br>
              <a:rPr lang="en-ID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 will apply KDD techniques to extract knowledge from real-world datasets while ensuring data quality through </a:t>
            </a:r>
            <a:r>
              <a:rPr lang="en-ID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validation.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1️</a:t>
            </a:r>
            <a:r>
              <a:rPr lang="en-ID" sz="3600" b="1" kern="100" dirty="0">
                <a:effectLst/>
                <a:ea typeface="Calibri" panose="020F0502020204030204" pitchFamily="34" charset="0"/>
                <a:cs typeface="Segoe UI Symbol" panose="020B0502040204020203" pitchFamily="34" charset="0"/>
              </a:rPr>
              <a:t>⃣</a:t>
            </a:r>
            <a:r>
              <a:rPr lang="en-ID" sz="3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Dataset Selection</a:t>
            </a:r>
            <a:endParaRPr lang="en-ID" sz="3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Choose a publicly available dataset from </a:t>
            </a:r>
            <a:r>
              <a:rPr lang="en-ID" sz="3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n-ID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3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UCI Machine Learning Repository</a:t>
            </a:r>
            <a:r>
              <a:rPr lang="en-ID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or </a:t>
            </a:r>
            <a:r>
              <a:rPr lang="en-ID" sz="3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Google Dataset Search</a:t>
            </a:r>
            <a:r>
              <a:rPr lang="en-ID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Examples: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Sales data for customer </a:t>
            </a:r>
            <a:r>
              <a:rPr lang="en-ID" sz="36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D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analysis.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Social media sentiment data for opinion mining.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Healthcare data for disease prediction.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9752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E007-6CD6-49EF-85B7-4451B7F7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STEP 2</a:t>
            </a:r>
            <a:endParaRPr lang="en-ID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3F4B-CCC3-45E1-B09D-38FECE93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510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lnSpc>
                <a:spcPct val="120000"/>
              </a:lnSpc>
              <a:spcAft>
                <a:spcPts val="800"/>
              </a:spcAft>
              <a:buAutoNum type="arabicPeriod" startAt="2"/>
            </a:pP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D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(Data Quality Implementation:</a:t>
            </a:r>
            <a:b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 missing values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 imputation, removal, or default values.</a:t>
            </a:r>
            <a:b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duplicates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Identify and drop duplicate records.</a:t>
            </a:r>
            <a:b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Normalize and standardize data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Apply Min-Max Scaling or Z-score normalization.</a:t>
            </a:r>
            <a:b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consistency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Ensure format consistency (e.g., date format, categorical values).</a:t>
            </a:r>
            <a:b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D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 detection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 boxplots or statistical methods to identify anomalies.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ID" sz="2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Implementation:</a:t>
            </a:r>
            <a:endParaRPr lang="en-ID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(Pandas, NumPy, Scikit-learn)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queries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data cleaning.</a:t>
            </a:r>
          </a:p>
          <a:p>
            <a:pPr lvl="0">
              <a:lnSpc>
                <a:spcPct val="12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a </a:t>
            </a: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vs. after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comparison of data cleaning results.</a:t>
            </a:r>
          </a:p>
          <a:p>
            <a:pPr marL="0" indent="0">
              <a:lnSpc>
                <a:spcPct val="120000"/>
              </a:lnSpc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08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Segoe UI Emoji</vt:lpstr>
      <vt:lpstr>Segoe UI Symbol</vt:lpstr>
      <vt:lpstr>Symbol</vt:lpstr>
      <vt:lpstr>Office Theme</vt:lpstr>
      <vt:lpstr>DIP TUGAS 2</vt:lpstr>
      <vt:lpstr>STEP 1</vt:lpstr>
      <vt:lpstr>STEP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 TUGAS 3</dc:title>
  <dc:creator>USER</dc:creator>
  <cp:lastModifiedBy>USER</cp:lastModifiedBy>
  <cp:revision>3</cp:revision>
  <dcterms:created xsi:type="dcterms:W3CDTF">2025-03-10T03:57:45Z</dcterms:created>
  <dcterms:modified xsi:type="dcterms:W3CDTF">2025-03-10T04:40:39Z</dcterms:modified>
</cp:coreProperties>
</file>