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92B6-7D1C-4F4C-BB17-2F54C181E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DB02E-DB85-4FE2-8DA1-4B79097BF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CA4B-820D-40BB-B49C-6ED00BE9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0CFD-C4F9-4DEC-BF94-B157B09B7B95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124F1-A3DC-4DA6-9A33-59081FCA0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71CE-2C9E-4161-A0AF-5CE6C895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CBB-4B94-4321-9840-6D4F261FA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416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EF08-F0BF-42D3-8BF7-0A8DF310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46390-C877-495B-B12F-6DADC53AA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6A8E-7F7D-434B-905A-3561D3AD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0CFD-C4F9-4DEC-BF94-B157B09B7B95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EE513-9E2C-4D23-8C88-0ACB5508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A3891-8298-4AC1-BBE6-40BB7A2D2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CBB-4B94-4321-9840-6D4F261FA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946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CF2A1-F430-495B-80B5-E0FF6EB9A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61FE5-C314-4731-9C6C-D8CD43DC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03365-5E24-4668-9E22-27D9E325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0CFD-C4F9-4DEC-BF94-B157B09B7B95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56CF-220A-4CEA-BE51-71F6BD7A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7E4B-E821-4A8B-8784-0901F5B3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CBB-4B94-4321-9840-6D4F261FA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825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17AE-E72F-444D-91D1-D8A42C64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A2A47-0CB5-4929-A989-CCEF7472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B2788-A47A-45E6-917E-C72A08797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0CFD-C4F9-4DEC-BF94-B157B09B7B95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AC5D0-E1DD-4C2E-8FD8-59BBE796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C696-7A65-4B45-8BDA-84363AC1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CBB-4B94-4321-9840-6D4F261FA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394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36AA-E05B-46C7-949C-ACCF9E89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1EAE2-38DB-4293-8D24-F5621BB87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6F9E-2760-4EF9-A19C-6DBA4671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0CFD-C4F9-4DEC-BF94-B157B09B7B95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4918-3DBE-4EED-8D33-96CB5245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FAD85-3CE9-4D0C-BF40-BC0036AA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CBB-4B94-4321-9840-6D4F261FA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31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BA9E-26B6-4CC4-AB5C-629C185D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97A0-2B61-4DCC-A85F-B63CEC105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6022D-4745-472A-929A-939AF3540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82822-364B-4EEE-B6BC-691B4645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0CFD-C4F9-4DEC-BF94-B157B09B7B95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47C7-1EAD-401E-AF15-AEBFF27E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1BF58-462E-4A5C-B6C5-603CDA4A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CBB-4B94-4321-9840-6D4F261FA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965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E202-794D-4FDF-9B54-64CFEB1E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458B5-6792-485B-802F-3B52355C9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CAA00-2167-4230-828C-D80B5AAEB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07535-D9CA-4CB3-9CD1-3D3CECB3D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B9700-D7D3-407C-83BB-ECDB75FA7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3FF13-13D9-4D58-B7B7-57C192D9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0CFD-C4F9-4DEC-BF94-B157B09B7B95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692CA-40F3-4751-9103-468792A6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B9D68-57D7-4FA0-8B5A-79F91A0D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CBB-4B94-4321-9840-6D4F261FA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268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4A04-8CEB-4A04-946A-FD101035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8679F-DA9F-4CCA-B671-FF42C70A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0CFD-C4F9-4DEC-BF94-B157B09B7B95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C8643-1DE4-424A-90FF-714F0721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D6E12-7477-4FC2-8C1A-C02FA4A8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CBB-4B94-4321-9840-6D4F261FA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318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0419B-078E-4BF8-B784-A92EAE3B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0CFD-C4F9-4DEC-BF94-B157B09B7B95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30BF9-E6A7-47CA-B29A-DF3F9217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9F4FC-4F0A-4E72-8DEA-0EA313CDC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CBB-4B94-4321-9840-6D4F261FA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4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551B-8429-4C4F-A6B7-06E21706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3711-FE52-4305-89DD-F34F32DCC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01E42-E17B-42EA-9932-458CF8831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F3DE5-27D4-4B44-989F-C49A6DC2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0CFD-C4F9-4DEC-BF94-B157B09B7B95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031D3-CA28-463F-A886-F930A403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4F272-37BA-4727-A097-8752B569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CBB-4B94-4321-9840-6D4F261FA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340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BD24-0375-48A9-B8F9-51B1FE5D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747BEA-5DE4-4DD5-87AF-5819C31BD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54E4B-F867-4695-AD62-91B593608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D7473-1698-4324-AA50-7933CB44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0CFD-C4F9-4DEC-BF94-B157B09B7B95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56BA9-5E58-4C49-AF76-1E0DA4AF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9F93B-5931-438B-A243-32EA0C36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F3CBB-4B94-4321-9840-6D4F261FA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328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9B0AE-9BF5-498D-A770-CE8067064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B6AA1-DCD6-4538-99B3-CA4E2F40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F5EE-1362-4575-80C3-06990919D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0CFD-C4F9-4DEC-BF94-B157B09B7B95}" type="datetimeFigureOut">
              <a:rPr lang="en-ID" smtClean="0"/>
              <a:t>10/03/2025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F42A-50F3-4696-9A4A-E82E239A5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60A00-F9AB-4030-A164-0296F8F60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F3CBB-4B94-4321-9840-6D4F261FA62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213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15CE-7839-4B45-A690-D10D9E37F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PEMODELAN TUGAS 3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3043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4065-E18D-4F9F-94CA-32812AF5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</p:spPr>
        <p:txBody>
          <a:bodyPr>
            <a:normAutofit fontScale="90000"/>
          </a:bodyPr>
          <a:lstStyle/>
          <a:p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ASSIGNMENT : DATA-DRIVEN SIMULATION USING KAGGLE DATASET 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5EE-82B6-4E27-9036-609E3E2C8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6386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 Choose a Kaggle Dataset</a:t>
            </a:r>
            <a:endParaRPr lang="en-ID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Students should find a </a:t>
            </a:r>
            <a:r>
              <a:rPr lang="en-ID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real-world dataset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Kaggle related to </a:t>
            </a:r>
            <a:r>
              <a:rPr lang="en-ID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arrivals, service times, or queuing systems</a:t>
            </a:r>
            <a:r>
              <a:rPr lang="en-ID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Examples include: 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9D44C54-302C-48C3-BBB2-572C9332ED82}"/>
              </a:ext>
            </a:extLst>
          </p:cNvPr>
          <p:cNvSpPr/>
          <p:nvPr/>
        </p:nvSpPr>
        <p:spPr>
          <a:xfrm>
            <a:off x="2511380" y="3949779"/>
            <a:ext cx="1197735" cy="502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65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13A9-F34E-449C-8FE9-C4BC5DC7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487" y="425003"/>
            <a:ext cx="11565228" cy="61947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44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D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Recommended Kaggle Datasets: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ID" sz="4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685800" algn="l"/>
              </a:tabLst>
            </a:pPr>
            <a:r>
              <a:rPr lang="en-ID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 Customer Transactions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ID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customer visit logs as arrival times.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ID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transaction durations as service times.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685800" algn="l"/>
              </a:tabLst>
            </a:pPr>
            <a:r>
              <a:rPr lang="en-ID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Retail Store Checkout Data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ID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 customer queue times at retail checkouts.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ID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simulate waiting times &amp; cashier performance.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685800" algn="l"/>
              </a:tabLst>
            </a:pPr>
            <a:r>
              <a:rPr lang="en-ID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</a:t>
            </a:r>
            <a:r>
              <a:rPr lang="en-ID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D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ID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Includes call arrival times &amp; handling durations.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ID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simulate a call </a:t>
            </a:r>
            <a:r>
              <a:rPr lang="en-ID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D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queue.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55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CC7F-112C-4979-AB5D-92C590CC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07" y="450761"/>
            <a:ext cx="10921285" cy="598867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sz="32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 Load and Explore the Dataset</a:t>
            </a:r>
            <a:endParaRPr lang="en-ID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 Implement the Queueing Simulation</a:t>
            </a:r>
            <a:endParaRPr lang="en-ID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4: Performance Analysis &amp; Visualization</a:t>
            </a:r>
            <a:endParaRPr lang="en-ID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5 : Modify Parameters and Optimize</a:t>
            </a:r>
            <a:endParaRPr lang="en-ID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6 : Plot Additional Insights</a:t>
            </a:r>
            <a:endParaRPr lang="en-ID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7 : Create report </a:t>
            </a:r>
            <a:endParaRPr lang="en-ID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41657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Big Shoulders Display Bold</vt:lpstr>
      <vt:lpstr>Calibri</vt:lpstr>
      <vt:lpstr>Calibri Light</vt:lpstr>
      <vt:lpstr>Courier New</vt:lpstr>
      <vt:lpstr>Segoe UI Emoji</vt:lpstr>
      <vt:lpstr>Office Theme</vt:lpstr>
      <vt:lpstr>PEMODELAN TUGAS 3 </vt:lpstr>
      <vt:lpstr> ASSIGNMENT : DATA-DRIVEN SIMULATION USING KAGGLE DATASET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TUGAS 3 </dc:title>
  <dc:creator>USER</dc:creator>
  <cp:lastModifiedBy>USER</cp:lastModifiedBy>
  <cp:revision>1</cp:revision>
  <dcterms:created xsi:type="dcterms:W3CDTF">2025-03-10T04:42:22Z</dcterms:created>
  <dcterms:modified xsi:type="dcterms:W3CDTF">2025-03-10T04:45:58Z</dcterms:modified>
</cp:coreProperties>
</file>