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7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scar Huertas Bernal" initials="OHB" lastIdx="2" clrIdx="0">
    <p:extLst>
      <p:ext uri="{19B8F6BF-5375-455C-9EA6-DF929625EA0E}">
        <p15:presenceInfo xmlns:p15="http://schemas.microsoft.com/office/powerpoint/2012/main" userId="Oscar Huertas Berna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9 Rectángulo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10 Rectángulo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20D033D-B4AA-4A31-83BC-A234A5E5F018}" type="datetimeFigureOut">
              <a:rPr lang="es-CO" smtClean="0"/>
              <a:t>22/10/2017</a:t>
            </a:fld>
            <a:endParaRPr lang="es-CO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16ED54-A2AA-417A-A499-6B0D913E21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6118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033D-B4AA-4A31-83BC-A234A5E5F018}" type="datetimeFigureOut">
              <a:rPr lang="es-CO" smtClean="0"/>
              <a:t>22/10/2017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6ED54-A2AA-417A-A499-6B0D913E21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2401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620D033D-B4AA-4A31-83BC-A234A5E5F018}" type="datetimeFigureOut">
              <a:rPr lang="es-CO" smtClean="0"/>
              <a:t>22/10/2017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6 Rectángulo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7 Rectángulo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8 Rectángulo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2916ED54-A2AA-417A-A499-6B0D913E21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4682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033D-B4AA-4A31-83BC-A234A5E5F018}" type="datetimeFigureOut">
              <a:rPr lang="es-CO" smtClean="0"/>
              <a:t>22/10/2017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16ED54-A2AA-417A-A499-6B0D913E21A1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04722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Rectángulo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7 Rectángulo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8 Rectángulo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033D-B4AA-4A31-83BC-A234A5E5F018}" type="datetimeFigureOut">
              <a:rPr lang="es-CO" smtClean="0"/>
              <a:t>22/10/2017</a:t>
            </a:fld>
            <a:endParaRPr lang="es-CO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916ED54-A2AA-417A-A499-6B0D913E21A1}" type="slidenum">
              <a:rPr lang="es-CO" smtClean="0"/>
              <a:t>‹Nº›</a:t>
            </a:fld>
            <a:endParaRPr lang="es-CO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54968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20D033D-B4AA-4A31-83BC-A234A5E5F018}" type="datetimeFigureOut">
              <a:rPr lang="es-CO" smtClean="0"/>
              <a:t>22/10/2017</a:t>
            </a:fld>
            <a:endParaRPr lang="es-CO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916ED54-A2AA-417A-A499-6B0D913E21A1}" type="slidenum">
              <a:rPr lang="es-CO" smtClean="0"/>
              <a:t>‹Nº›</a:t>
            </a:fld>
            <a:endParaRPr lang="es-CO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37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20D033D-B4AA-4A31-83BC-A234A5E5F018}" type="datetimeFigureOut">
              <a:rPr lang="es-CO" smtClean="0"/>
              <a:t>22/10/2017</a:t>
            </a:fld>
            <a:endParaRPr lang="es-CO"/>
          </a:p>
        </p:txBody>
      </p:sp>
      <p:sp>
        <p:nvSpPr>
          <p:cNvPr id="12" name="11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916ED54-A2AA-417A-A499-6B0D913E21A1}" type="slidenum">
              <a:rPr lang="es-CO" smtClean="0"/>
              <a:t>‹Nº›</a:t>
            </a:fld>
            <a:endParaRPr lang="es-CO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CO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920951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033D-B4AA-4A31-83BC-A234A5E5F018}" type="datetimeFigureOut">
              <a:rPr lang="es-CO" smtClean="0"/>
              <a:t>22/10/2017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16ED54-A2AA-417A-A499-6B0D913E21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2573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033D-B4AA-4A31-83BC-A234A5E5F018}" type="datetimeFigureOut">
              <a:rPr lang="es-CO" smtClean="0"/>
              <a:t>22/10/2017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16ED54-A2AA-417A-A499-6B0D913E21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1513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033D-B4AA-4A31-83BC-A234A5E5F018}" type="datetimeFigureOut">
              <a:rPr lang="es-CO" smtClean="0"/>
              <a:t>22/10/2017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16ED54-A2AA-417A-A499-6B0D913E21A1}" type="slidenum">
              <a:rPr lang="es-CO" smtClean="0"/>
              <a:t>‹Nº›</a:t>
            </a:fld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3289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8 Rectángulo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9 Rectángulo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Rectángulo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620D033D-B4AA-4A31-83BC-A234A5E5F018}" type="datetimeFigureOut">
              <a:rPr lang="es-CO" smtClean="0"/>
              <a:t>22/10/2017</a:t>
            </a:fld>
            <a:endParaRPr lang="es-CO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916ED54-A2AA-417A-A499-6B0D913E21A1}" type="slidenum">
              <a:rPr lang="es-CO" smtClean="0"/>
              <a:t>‹Nº›</a:t>
            </a:fld>
            <a:endParaRPr lang="es-CO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83618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20D033D-B4AA-4A31-83BC-A234A5E5F018}" type="datetimeFigureOut">
              <a:rPr lang="es-CO" smtClean="0"/>
              <a:t>22/10/2017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6 Rectángulo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7 Rectángulo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8 Rectángulo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916ED54-A2AA-417A-A499-6B0D913E21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587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12" y="272350"/>
            <a:ext cx="2631525" cy="91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9383688" y="379920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prstClr val="black"/>
                </a:solidFill>
                <a:latin typeface="Tw Cen MT"/>
              </a:rPr>
              <a:t>Especialización en Arquitectura de Software</a:t>
            </a:r>
          </a:p>
        </p:txBody>
      </p:sp>
      <p:sp>
        <p:nvSpPr>
          <p:cNvPr id="9" name="4 Marcador de contenido"/>
          <p:cNvSpPr>
            <a:spLocks noGrp="1"/>
          </p:cNvSpPr>
          <p:nvPr>
            <p:ph sz="quarter" idx="1"/>
          </p:nvPr>
        </p:nvSpPr>
        <p:spPr>
          <a:xfrm>
            <a:off x="6583884" y="4515046"/>
            <a:ext cx="3168352" cy="15961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O" sz="2000" dirty="0" smtClean="0"/>
              <a:t>LASO</a:t>
            </a:r>
            <a:r>
              <a:rPr lang="es-CO" sz="2000" dirty="0" smtClean="0"/>
              <a:t>:</a:t>
            </a:r>
            <a:endParaRPr lang="es-CO" sz="2000" dirty="0"/>
          </a:p>
          <a:p>
            <a:pPr marL="320040" lvl="1" indent="0">
              <a:buNone/>
            </a:pPr>
            <a:r>
              <a:rPr lang="es-CO" sz="1700" dirty="0" smtClean="0"/>
              <a:t>Luis Olarte</a:t>
            </a:r>
            <a:br>
              <a:rPr lang="es-CO" sz="1700" dirty="0" smtClean="0"/>
            </a:br>
            <a:r>
              <a:rPr lang="es-CO" sz="1700" dirty="0" smtClean="0"/>
              <a:t>Andres Falla</a:t>
            </a:r>
            <a:br>
              <a:rPr lang="es-CO" sz="1700" dirty="0" smtClean="0"/>
            </a:br>
            <a:r>
              <a:rPr lang="es-CO" sz="1700" dirty="0" smtClean="0"/>
              <a:t>Sergio Gutierrez</a:t>
            </a:r>
            <a:br>
              <a:rPr lang="es-CO" sz="1700" dirty="0" smtClean="0"/>
            </a:br>
            <a:r>
              <a:rPr lang="es-CO" sz="1700" dirty="0" smtClean="0"/>
              <a:t>Oscar </a:t>
            </a:r>
            <a:r>
              <a:rPr lang="es-CO" sz="1700" dirty="0" smtClean="0"/>
              <a:t>Huertas</a:t>
            </a:r>
          </a:p>
          <a:p>
            <a:pPr marL="0" indent="0">
              <a:buNone/>
            </a:pPr>
            <a:endParaRPr lang="es-CO" sz="2000" dirty="0" smtClean="0"/>
          </a:p>
          <a:p>
            <a:pPr marL="0" indent="0">
              <a:buNone/>
            </a:pPr>
            <a:endParaRPr lang="es-CO" sz="2000" dirty="0"/>
          </a:p>
        </p:txBody>
      </p:sp>
      <p:sp>
        <p:nvSpPr>
          <p:cNvPr id="10" name="7 CuadroTexto"/>
          <p:cNvSpPr txBox="1"/>
          <p:nvPr/>
        </p:nvSpPr>
        <p:spPr>
          <a:xfrm>
            <a:off x="4271556" y="2194900"/>
            <a:ext cx="779300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 smtClean="0"/>
              <a:t>Proyecto de Implementación Centrada</a:t>
            </a:r>
          </a:p>
          <a:p>
            <a:r>
              <a:rPr lang="es-CO" sz="3600" b="1" dirty="0" smtClean="0"/>
              <a:t>En Arquitectura</a:t>
            </a:r>
            <a:endParaRPr lang="es-CO" sz="3600" b="1" dirty="0"/>
          </a:p>
          <a:p>
            <a:r>
              <a:rPr lang="es-CO" sz="2000" dirty="0" smtClean="0"/>
              <a:t>Profesor: Leonardo Cruz</a:t>
            </a:r>
            <a:endParaRPr lang="es-CO" sz="20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012" y="2615395"/>
            <a:ext cx="3182356" cy="269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6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Integración con aplicaciones externas</a:t>
            </a:r>
            <a:endParaRPr lang="es-CO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81" y="1641763"/>
            <a:ext cx="9568454" cy="4495800"/>
          </a:xfrm>
        </p:spPr>
      </p:pic>
      <p:sp>
        <p:nvSpPr>
          <p:cNvPr id="7" name="Llamada con línea 1 6"/>
          <p:cNvSpPr/>
          <p:nvPr/>
        </p:nvSpPr>
        <p:spPr>
          <a:xfrm>
            <a:off x="9935953" y="2071686"/>
            <a:ext cx="1317401" cy="311728"/>
          </a:xfrm>
          <a:prstGeom prst="borderCallout1">
            <a:avLst>
              <a:gd name="adj1" fmla="val 48749"/>
              <a:gd name="adj2" fmla="val -7544"/>
              <a:gd name="adj3" fmla="val 49167"/>
              <a:gd name="adj4" fmla="val -367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REST</a:t>
            </a:r>
            <a:endParaRPr lang="es-CO" dirty="0"/>
          </a:p>
        </p:txBody>
      </p:sp>
      <p:sp>
        <p:nvSpPr>
          <p:cNvPr id="8" name="Llamada con línea 1 7"/>
          <p:cNvSpPr/>
          <p:nvPr/>
        </p:nvSpPr>
        <p:spPr>
          <a:xfrm>
            <a:off x="9935953" y="3983827"/>
            <a:ext cx="1317401" cy="555917"/>
          </a:xfrm>
          <a:prstGeom prst="borderCallout1">
            <a:avLst>
              <a:gd name="adj1" fmla="val 45417"/>
              <a:gd name="adj2" fmla="val -8333"/>
              <a:gd name="adj3" fmla="val 32188"/>
              <a:gd name="adj4" fmla="val -257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Lógica del negocio</a:t>
            </a:r>
            <a:endParaRPr lang="es-CO" dirty="0"/>
          </a:p>
        </p:txBody>
      </p:sp>
      <p:sp>
        <p:nvSpPr>
          <p:cNvPr id="9" name="Llamada con línea 1 8"/>
          <p:cNvSpPr/>
          <p:nvPr/>
        </p:nvSpPr>
        <p:spPr>
          <a:xfrm>
            <a:off x="9935954" y="2623702"/>
            <a:ext cx="1317400" cy="1106634"/>
          </a:xfrm>
          <a:prstGeom prst="borderCallout1">
            <a:avLst>
              <a:gd name="adj1" fmla="val 49258"/>
              <a:gd name="adj2" fmla="val -8333"/>
              <a:gd name="adj3" fmla="val 62349"/>
              <a:gd name="adj4" fmla="val -373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 smtClean="0"/>
              <a:t>Decisor:</a:t>
            </a:r>
            <a:br>
              <a:rPr lang="es-CO" dirty="0" smtClean="0"/>
            </a:br>
            <a:r>
              <a:rPr lang="es-CO" dirty="0" smtClean="0"/>
              <a:t>RANDOM*</a:t>
            </a:r>
            <a:br>
              <a:rPr lang="es-CO" dirty="0" smtClean="0"/>
            </a:br>
            <a:r>
              <a:rPr lang="es-CO" dirty="0" smtClean="0"/>
              <a:t>SONY</a:t>
            </a:r>
            <a:br>
              <a:rPr lang="es-CO" dirty="0" smtClean="0"/>
            </a:br>
            <a:r>
              <a:rPr lang="es-CO" dirty="0" smtClean="0"/>
              <a:t>RS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985676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rmedio">
  <a:themeElements>
    <a:clrScheme name="Intermedi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rmedi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29</Words>
  <Application>Microsoft Office PowerPoint</Application>
  <PresentationFormat>Panorámica</PresentationFormat>
  <Paragraphs>10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Tw Cen MT</vt:lpstr>
      <vt:lpstr>Wingdings</vt:lpstr>
      <vt:lpstr>Wingdings 2</vt:lpstr>
      <vt:lpstr>Intermedio</vt:lpstr>
      <vt:lpstr>Presentación de PowerPoint</vt:lpstr>
      <vt:lpstr>Integración con aplicaciones externas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ohuertas</dc:creator>
  <cp:lastModifiedBy>Oscar Huertas Bernal</cp:lastModifiedBy>
  <cp:revision>46</cp:revision>
  <dcterms:created xsi:type="dcterms:W3CDTF">2017-03-27T05:09:01Z</dcterms:created>
  <dcterms:modified xsi:type="dcterms:W3CDTF">2017-10-22T23:06:15Z</dcterms:modified>
</cp:coreProperties>
</file>