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64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01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9A768-49F5-4ACE-A4F0-8B2A0BB64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9" y="882376"/>
            <a:ext cx="11762913" cy="292608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Курсовой проект</a:t>
            </a:r>
            <a:br>
              <a:rPr lang="ru-RU" sz="6000" dirty="0">
                <a:solidFill>
                  <a:schemeClr val="bg1"/>
                </a:solidFill>
              </a:rPr>
            </a:br>
            <a:r>
              <a:rPr lang="ru-RU" sz="6000" dirty="0">
                <a:solidFill>
                  <a:schemeClr val="bg1"/>
                </a:solidFill>
              </a:rPr>
              <a:t>ПРИЛОЖЕНИЕ</a:t>
            </a:r>
            <a:br>
              <a:rPr lang="ru-RU" sz="6000" dirty="0">
                <a:solidFill>
                  <a:schemeClr val="bg1"/>
                </a:solidFill>
              </a:rPr>
            </a:br>
            <a:r>
              <a:rPr lang="ru-RU" sz="6000" b="1" dirty="0">
                <a:solidFill>
                  <a:schemeClr val="bg1"/>
                </a:solidFill>
              </a:rPr>
              <a:t>«ВЕТЕРИНАРНАЯ КЛИНИКА»</a:t>
            </a:r>
            <a:endParaRPr lang="ru-RU" sz="6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F471719-D359-4DFC-A314-778ECFA7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9219"/>
              </p:ext>
            </p:extLst>
          </p:nvPr>
        </p:nvGraphicFramePr>
        <p:xfrm>
          <a:off x="6308721" y="5231731"/>
          <a:ext cx="5883279" cy="1626269"/>
        </p:xfrm>
        <a:graphic>
          <a:graphicData uri="http://schemas.openxmlformats.org/drawingml/2006/table">
            <a:tbl>
              <a:tblPr firstRow="1" bandRow="1"/>
              <a:tblGrid>
                <a:gridCol w="283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6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Выполнил: </a:t>
                      </a:r>
                      <a:b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</a:br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Группа: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Руководитель:</a:t>
                      </a:r>
                    </a:p>
                    <a:p>
                      <a:pPr marL="0" algn="l" defTabSz="914400" rtl="0" eaLnBrk="1" latinLnBrk="0" hangingPunct="1"/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157803" marR="157803" marT="59997" marB="599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baseline="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Чиин Л.С.</a:t>
                      </a:r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ИС-21-1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b="0" i="0" u="none" strike="noStrike" kern="1200" cap="none" baseline="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Карпова Н.Р. </a:t>
                      </a:r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157803" marR="157803" marT="59997" marB="599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Разработка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338308"/>
            <a:ext cx="2514600" cy="410593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21669F-C2B0-4DE8-A05C-322C3C77A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611" y="1748901"/>
            <a:ext cx="5940425" cy="4655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37F98-C1A6-4CE4-B0E6-05B9557FE7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28315" y="1748901"/>
            <a:ext cx="4921015" cy="3251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1B2262D-38FE-44F1-A0DB-703669D740EF}"/>
              </a:ext>
            </a:extLst>
          </p:cNvPr>
          <p:cNvSpPr txBox="1">
            <a:spLocks/>
          </p:cNvSpPr>
          <p:nvPr/>
        </p:nvSpPr>
        <p:spPr>
          <a:xfrm>
            <a:off x="11203619" y="6323490"/>
            <a:ext cx="837460" cy="374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9152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Разработка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2C45B24-612C-4573-81F4-8A346D7C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267841"/>
            <a:ext cx="2514600" cy="41059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регистрации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EBD6A4-7D40-49A4-A0A9-010D91CE9F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42741" y="1678435"/>
            <a:ext cx="4501578" cy="4645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2071AA-5723-4B31-8FF8-2502DFB5E7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590" y="1678434"/>
            <a:ext cx="6269422" cy="3777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4B93BDF-9E5E-4ADC-8234-5CDF2BCD39A3}"/>
              </a:ext>
            </a:extLst>
          </p:cNvPr>
          <p:cNvSpPr txBox="1">
            <a:spLocks/>
          </p:cNvSpPr>
          <p:nvPr/>
        </p:nvSpPr>
        <p:spPr>
          <a:xfrm>
            <a:off x="11221375" y="6323490"/>
            <a:ext cx="899603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56600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Разработка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79EA2C-540F-46A4-9D14-A7D97408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338308"/>
            <a:ext cx="2955894" cy="410593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с записью на приём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392AA8-EF29-42E7-A9AE-0F668DEAE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6469" y="1748901"/>
            <a:ext cx="5208121" cy="3979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0C61B9-27AF-441E-A706-209621B9AA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957" y="1748901"/>
            <a:ext cx="5675837" cy="3593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E1FAD60-B8A6-4D47-BC30-E4ADF8AF9586}"/>
              </a:ext>
            </a:extLst>
          </p:cNvPr>
          <p:cNvSpPr txBox="1">
            <a:spLocks/>
          </p:cNvSpPr>
          <p:nvPr/>
        </p:nvSpPr>
        <p:spPr>
          <a:xfrm>
            <a:off x="11203619" y="6323490"/>
            <a:ext cx="837460" cy="374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02928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Вывод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приложение «Ветеринарная клиника».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функционал программного продукта в соответствии с ТЗ.</a:t>
            </a: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и клиентская часть приложения</a:t>
            </a: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реализована с использованием языка С</a:t>
            </a: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F3AABC0-C605-4F82-B4A2-29BE7963F732}"/>
              </a:ext>
            </a:extLst>
          </p:cNvPr>
          <p:cNvSpPr txBox="1">
            <a:spLocks/>
          </p:cNvSpPr>
          <p:nvPr/>
        </p:nvSpPr>
        <p:spPr>
          <a:xfrm>
            <a:off x="11203619" y="6323490"/>
            <a:ext cx="837460" cy="374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37120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6"/>
            <a:ext cx="9875520" cy="1356360"/>
          </a:xfrm>
        </p:spPr>
        <p:txBody>
          <a:bodyPr/>
          <a:lstStyle/>
          <a:p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endParaRPr lang="en-US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– приложение «Ветеринарная клиника».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осуществления обозначенной цели служат следующие задачи: 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1.Провести предпроектное исследование.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Разработать техническое задание.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Разработка алгоритма системы.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клиентской части продукта, </a:t>
            </a:r>
            <a:r>
              <a:rPr lang="ru-RU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Разработка программно-аппаратную части продукта, </a:t>
            </a:r>
            <a:r>
              <a:rPr lang="ru-RU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Разработка базы данных.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502EFC1-32F9-4F41-B759-077D03A42E7A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65076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4493"/>
            <a:ext cx="9875520" cy="1356360"/>
          </a:xfrm>
        </p:spPr>
        <p:txBody>
          <a:bodyPr/>
          <a:lstStyle/>
          <a:p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Ветеринарная клиника 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лечебно-профилактическое учреждение для оказания ветеринарной помощи больным животным на приёме в специализированном учреждении, либо на дому. Различают государственные и частные ветеринарные клиники, но государственных очень мало. У каждой клиники есть штат работников и клиентов. Сейчас очень много учреждений такого типа, из-за чего в этой сфере высокая конкуренция, для завлечь людей нужно открывать филиалы в удобных местах, предоставлять качественные услуги, ну и, конечно, средства рекламы.</a:t>
            </a:r>
          </a:p>
          <a:p>
            <a:pPr marL="45720" indent="0"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цель приложения «Ветеринарная клиника» это облегчить процесс взаимодействия клиента и ветеринарной клиники.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0F2A9-A89D-4EB2-9178-719F4FB5009A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91456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6B4BCAEB-76F5-4208-AAD1-E13B3195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87896"/>
              </p:ext>
            </p:extLst>
          </p:nvPr>
        </p:nvGraphicFramePr>
        <p:xfrm>
          <a:off x="1682313" y="1741453"/>
          <a:ext cx="8614179" cy="46281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1393">
                  <a:extLst>
                    <a:ext uri="{9D8B030D-6E8A-4147-A177-3AD203B41FA5}">
                      <a16:colId xmlns:a16="http://schemas.microsoft.com/office/drawing/2014/main" val="1994086290"/>
                    </a:ext>
                  </a:extLst>
                </a:gridCol>
                <a:gridCol w="2871393">
                  <a:extLst>
                    <a:ext uri="{9D8B030D-6E8A-4147-A177-3AD203B41FA5}">
                      <a16:colId xmlns:a16="http://schemas.microsoft.com/office/drawing/2014/main" val="599812082"/>
                    </a:ext>
                  </a:extLst>
                </a:gridCol>
                <a:gridCol w="2871393">
                  <a:extLst>
                    <a:ext uri="{9D8B030D-6E8A-4147-A177-3AD203B41FA5}">
                      <a16:colId xmlns:a16="http://schemas.microsoft.com/office/drawing/2014/main" val="2222192501"/>
                    </a:ext>
                  </a:extLst>
                </a:gridCol>
              </a:tblGrid>
              <a:tr h="92563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237970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Проектирование положения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Draw.io</a:t>
                      </a:r>
                      <a:endParaRPr lang="ru-RU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2506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MySQL Workbench</a:t>
                      </a:r>
                      <a:endParaRPr lang="ru-RU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46902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Разработка (среда разработки)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Visual Studio</a:t>
                      </a:r>
                      <a:endParaRPr lang="ru-RU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03164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Разработка (язык программирования)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C#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794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ED437730-86FD-4B3D-93D8-F1A5118C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49" y="2746921"/>
            <a:ext cx="760905" cy="76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38B5C0-C48C-482E-AC8E-2CFEA52AB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1" y="3647304"/>
            <a:ext cx="793880" cy="79388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ED1400-4708-4C90-AC81-4FDF0B8A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99" y="4369162"/>
            <a:ext cx="1230604" cy="12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D3DEBD-8AC5-4E7F-9FF1-B2077CB2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30" y="5527743"/>
            <a:ext cx="1411342" cy="7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DF9614A-DF94-466B-939D-D83F4ECDBF59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60085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FD57066-81A6-4BF2-9844-4BC43620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693" y="1509266"/>
            <a:ext cx="3384612" cy="41947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CB5C4-234D-48DE-886C-98235763FD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99" y="2051311"/>
            <a:ext cx="8425599" cy="430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6E8C9E4-DD8D-4C0C-9101-1D78693E2D50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8163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B565B67-3B0F-4B37-B367-1D669F569F56}"/>
              </a:ext>
            </a:extLst>
          </p:cNvPr>
          <p:cNvSpPr txBox="1">
            <a:spLocks/>
          </p:cNvSpPr>
          <p:nvPr/>
        </p:nvSpPr>
        <p:spPr>
          <a:xfrm>
            <a:off x="4403693" y="1509266"/>
            <a:ext cx="3384612" cy="419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05DFA3-895F-41AE-8A29-1DF9482440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27" y="1928736"/>
            <a:ext cx="3685943" cy="4456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9413234-B5AE-42DA-AA58-53686ECE6E6A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61035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501DB72-A4D0-4202-B34F-B2B8E127B7D0}"/>
              </a:ext>
            </a:extLst>
          </p:cNvPr>
          <p:cNvSpPr txBox="1">
            <a:spLocks/>
          </p:cNvSpPr>
          <p:nvPr/>
        </p:nvSpPr>
        <p:spPr>
          <a:xfrm>
            <a:off x="1158240" y="1811106"/>
            <a:ext cx="3384612" cy="419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  <a:p>
            <a:pPr marL="45720" indent="0">
              <a:buFont typeface="Corbel" pitchFamily="34" charset="0"/>
              <a:buNone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82D149-9617-48A4-A0E7-89FCA72121BC}"/>
              </a:ext>
            </a:extLst>
          </p:cNvPr>
          <p:cNvSpPr txBox="1">
            <a:spLocks/>
          </p:cNvSpPr>
          <p:nvPr/>
        </p:nvSpPr>
        <p:spPr>
          <a:xfrm>
            <a:off x="7310613" y="1811106"/>
            <a:ext cx="3723147" cy="41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AD13B0-ECC9-4116-874F-539BFAE35B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621" y="2439707"/>
            <a:ext cx="5269500" cy="36202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D9FD5F-B710-4E26-B277-8B9A94B54D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0880" y="2427522"/>
            <a:ext cx="5322612" cy="3632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D531F6ED-FAFA-4811-9F89-43294F6B4043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09158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1C539C7-3FED-43AE-964A-93CD1D220608}"/>
              </a:ext>
            </a:extLst>
          </p:cNvPr>
          <p:cNvSpPr txBox="1">
            <a:spLocks/>
          </p:cNvSpPr>
          <p:nvPr/>
        </p:nvSpPr>
        <p:spPr>
          <a:xfrm>
            <a:off x="1158240" y="1811106"/>
            <a:ext cx="3384612" cy="419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11E1DC8-C0F5-4DD7-AE45-A29092530B1D}"/>
              </a:ext>
            </a:extLst>
          </p:cNvPr>
          <p:cNvSpPr txBox="1">
            <a:spLocks/>
          </p:cNvSpPr>
          <p:nvPr/>
        </p:nvSpPr>
        <p:spPr>
          <a:xfrm>
            <a:off x="7310613" y="1811106"/>
            <a:ext cx="3723147" cy="41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A025D0-B310-4C92-89C8-9F2EEF25B5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6280" y="2230576"/>
            <a:ext cx="3488532" cy="4140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00B5A1-CD97-4108-ADBA-47C6090C14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71" y="2230576"/>
            <a:ext cx="5129860" cy="414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6BED9F9C-2964-49AE-A97C-D235CD7A5C94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72487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B830DEB-56A2-4869-8CF3-24717AD4CE9E}"/>
              </a:ext>
            </a:extLst>
          </p:cNvPr>
          <p:cNvSpPr txBox="1">
            <a:spLocks/>
          </p:cNvSpPr>
          <p:nvPr/>
        </p:nvSpPr>
        <p:spPr>
          <a:xfrm>
            <a:off x="366943" y="1601975"/>
            <a:ext cx="4139684" cy="62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окна авторизации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09F269-4FA3-460B-92B7-F4C59B1855F7}"/>
              </a:ext>
            </a:extLst>
          </p:cNvPr>
          <p:cNvSpPr txBox="1">
            <a:spLocks/>
          </p:cNvSpPr>
          <p:nvPr/>
        </p:nvSpPr>
        <p:spPr>
          <a:xfrm>
            <a:off x="4859096" y="1512012"/>
            <a:ext cx="2473807" cy="62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панели администратора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64211CC-364C-4D7F-A429-F63A213F2C3F}"/>
              </a:ext>
            </a:extLst>
          </p:cNvPr>
          <p:cNvSpPr txBox="1">
            <a:spLocks/>
          </p:cNvSpPr>
          <p:nvPr/>
        </p:nvSpPr>
        <p:spPr>
          <a:xfrm>
            <a:off x="7685373" y="1597091"/>
            <a:ext cx="4139684" cy="62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окна регистрации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E712BE-EEE8-405D-B542-72BD34CF5B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7" y="2086084"/>
            <a:ext cx="342201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0A33D2-8F0E-4F94-B07C-562EAFB174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144" y="2086084"/>
            <a:ext cx="3156142" cy="39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78EDD5-1DD3-4F0A-B0C7-24EA8B25ED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4" y="2086084"/>
            <a:ext cx="3460748" cy="29310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0D68D5C0-7FBD-4660-8AB1-8F2B848E6589}"/>
              </a:ext>
            </a:extLst>
          </p:cNvPr>
          <p:cNvSpPr txBox="1">
            <a:spLocks/>
          </p:cNvSpPr>
          <p:nvPr/>
        </p:nvSpPr>
        <p:spPr>
          <a:xfrm>
            <a:off x="11303493" y="6323490"/>
            <a:ext cx="737586" cy="3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26991547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109</TotalTime>
  <Words>336</Words>
  <Application>Microsoft Office PowerPoint</Application>
  <PresentationFormat>Широкоэкранный</PresentationFormat>
  <Paragraphs>68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Corbel</vt:lpstr>
      <vt:lpstr>Franklin Gothic Book</vt:lpstr>
      <vt:lpstr>Franklin Gothic Medium</vt:lpstr>
      <vt:lpstr>Times New Roman</vt:lpstr>
      <vt:lpstr>Wingdings</vt:lpstr>
      <vt:lpstr>Базис</vt:lpstr>
      <vt:lpstr>Курсовой проект ПРИЛОЖЕНИЕ «ВЕТЕРИНАРНАЯ КЛИНИКА»</vt:lpstr>
      <vt:lpstr>Цели и задачи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базы данных</vt:lpstr>
      <vt:lpstr>Проектирование пользовательского интерфейса</vt:lpstr>
      <vt:lpstr>Разработка программного продукта</vt:lpstr>
      <vt:lpstr>Разработка программного продукта</vt:lpstr>
      <vt:lpstr>Разработка программного продукта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ПРИЛОЖЕНИЕ «ВЕТЕРИНАРНАЯ КЛИНИКА»</dc:title>
  <dc:creator>Леонид Чиин</dc:creator>
  <cp:lastModifiedBy>Леонид Чиин</cp:lastModifiedBy>
  <cp:revision>9</cp:revision>
  <dcterms:created xsi:type="dcterms:W3CDTF">2024-05-06T16:44:51Z</dcterms:created>
  <dcterms:modified xsi:type="dcterms:W3CDTF">2024-05-07T15:02:28Z</dcterms:modified>
</cp:coreProperties>
</file>