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788" r:id="rId1"/>
  </p:sldMasterIdLst>
  <p:notesMasterIdLst>
    <p:notesMasterId r:id="rId13"/>
  </p:notesMasterIdLst>
  <p:sldIdLst>
    <p:sldId id="297" r:id="rId2"/>
    <p:sldId id="295" r:id="rId3"/>
    <p:sldId id="300" r:id="rId4"/>
    <p:sldId id="299" r:id="rId5"/>
    <p:sldId id="267" r:id="rId6"/>
    <p:sldId id="302" r:id="rId7"/>
    <p:sldId id="303" r:id="rId8"/>
    <p:sldId id="305" r:id="rId9"/>
    <p:sldId id="304" r:id="rId10"/>
    <p:sldId id="282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cundo Allemand" initials="FA" lastIdx="1" clrIdx="0">
    <p:extLst>
      <p:ext uri="{19B8F6BF-5375-455C-9EA6-DF929625EA0E}">
        <p15:presenceInfo xmlns:p15="http://schemas.microsoft.com/office/powerpoint/2012/main" userId="7475a7ba2b5e8a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B453"/>
    <a:srgbClr val="D94F2F"/>
    <a:srgbClr val="DF694D"/>
    <a:srgbClr val="4FB43E"/>
    <a:srgbClr val="519541"/>
    <a:srgbClr val="48863A"/>
    <a:srgbClr val="212121"/>
    <a:srgbClr val="6BB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5" autoAdjust="0"/>
    <p:restoredTop sz="87253" autoAdjust="0"/>
  </p:normalViewPr>
  <p:slideViewPr>
    <p:cSldViewPr snapToGrid="0">
      <p:cViewPr varScale="1">
        <p:scale>
          <a:sx n="61" d="100"/>
          <a:sy n="61" d="100"/>
        </p:scale>
        <p:origin x="732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E87455-F7B0-4C67-ABF2-0E04EBA750F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17C6B32-CC3A-42CA-9641-D0AFE779ACC4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¿Dónde Estamos?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D8678F41-7E10-4502-9F4F-2F6E3E8B94C0}" type="parTrans" cxnId="{2279D366-5DC8-4D2D-9802-FEA733CEF369}">
      <dgm:prSet/>
      <dgm:spPr/>
      <dgm:t>
        <a:bodyPr/>
        <a:lstStyle/>
        <a:p>
          <a:endParaRPr lang="es-AR" sz="2400" b="0"/>
        </a:p>
      </dgm:t>
    </dgm:pt>
    <dgm:pt modelId="{22FE0BF8-4876-418D-9477-507DBE9657DB}" type="sibTrans" cxnId="{2279D366-5DC8-4D2D-9802-FEA733CEF369}">
      <dgm:prSet/>
      <dgm:spPr/>
      <dgm:t>
        <a:bodyPr/>
        <a:lstStyle/>
        <a:p>
          <a:endParaRPr lang="es-AR" sz="2400" b="0"/>
        </a:p>
      </dgm:t>
    </dgm:pt>
    <dgm:pt modelId="{9B5DF424-1289-4802-BA54-BA3B9ACBF6EA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Funcionalidad de </a:t>
          </a:r>
          <a:r>
            <a:rPr lang="es-AR" sz="24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Release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11927786-6B02-452F-A041-6DA1B50143EE}" type="parTrans" cxnId="{99FC8A66-89BF-4A50-970C-D3129196FABD}">
      <dgm:prSet/>
      <dgm:spPr/>
      <dgm:t>
        <a:bodyPr/>
        <a:lstStyle/>
        <a:p>
          <a:endParaRPr lang="es-AR" sz="2400" b="0"/>
        </a:p>
      </dgm:t>
    </dgm:pt>
    <dgm:pt modelId="{F2944476-7AA4-4DBB-B01E-E931158E4E8C}" type="sibTrans" cxnId="{99FC8A66-89BF-4A50-970C-D3129196FABD}">
      <dgm:prSet/>
      <dgm:spPr/>
      <dgm:t>
        <a:bodyPr/>
        <a:lstStyle/>
        <a:p>
          <a:endParaRPr lang="es-AR" sz="2400" b="0"/>
        </a:p>
      </dgm:t>
    </dgm:pt>
    <dgm:pt modelId="{B5A037AA-85F0-46B9-A092-AFD429B4A5B6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Documentación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BB8F02CA-4A7F-4587-90C6-AED87179EC57}" type="parTrans" cxnId="{5F551111-A843-46D4-BC9C-9F8F25D08C4A}">
      <dgm:prSet/>
      <dgm:spPr/>
      <dgm:t>
        <a:bodyPr/>
        <a:lstStyle/>
        <a:p>
          <a:endParaRPr lang="es-AR" sz="2400" b="0"/>
        </a:p>
      </dgm:t>
    </dgm:pt>
    <dgm:pt modelId="{96FB850B-B335-48CE-B430-B6081AEAE01B}" type="sibTrans" cxnId="{5F551111-A843-46D4-BC9C-9F8F25D08C4A}">
      <dgm:prSet/>
      <dgm:spPr/>
      <dgm:t>
        <a:bodyPr/>
        <a:lstStyle/>
        <a:p>
          <a:endParaRPr lang="es-AR" sz="2400" b="0"/>
        </a:p>
      </dgm:t>
    </dgm:pt>
    <dgm:pt modelId="{97425DC4-60D6-4553-87B1-27C4EE78C06C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Demo del Sistema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792253A6-0A98-4317-9765-5E5C758928A6}" type="parTrans" cxnId="{5B1175E8-52D2-4D01-8D95-17AE45314EBF}">
      <dgm:prSet/>
      <dgm:spPr/>
      <dgm:t>
        <a:bodyPr/>
        <a:lstStyle/>
        <a:p>
          <a:endParaRPr lang="es-AR" sz="2400" b="0"/>
        </a:p>
      </dgm:t>
    </dgm:pt>
    <dgm:pt modelId="{5D5E874D-6FE9-4FDB-B240-496979DAF614}" type="sibTrans" cxnId="{5B1175E8-52D2-4D01-8D95-17AE45314EBF}">
      <dgm:prSet/>
      <dgm:spPr/>
      <dgm:t>
        <a:bodyPr/>
        <a:lstStyle/>
        <a:p>
          <a:endParaRPr lang="es-AR" sz="2400" b="0"/>
        </a:p>
      </dgm:t>
    </dgm:pt>
    <dgm:pt modelId="{9B46FB77-198D-4EC6-9DA4-BC2E541BB76C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¿Cómo Seguimos?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DD203622-44D6-4183-B22B-C0658DE19FB1}" type="parTrans" cxnId="{3193421B-625F-4E73-BC70-26F7E3EEDBF3}">
      <dgm:prSet/>
      <dgm:spPr/>
      <dgm:t>
        <a:bodyPr/>
        <a:lstStyle/>
        <a:p>
          <a:endParaRPr lang="es-ES" sz="2400" b="0"/>
        </a:p>
      </dgm:t>
    </dgm:pt>
    <dgm:pt modelId="{4DC6FB13-87C5-4728-8DE2-A19C7A33E04A}" type="sibTrans" cxnId="{3193421B-625F-4E73-BC70-26F7E3EEDBF3}">
      <dgm:prSet/>
      <dgm:spPr/>
      <dgm:t>
        <a:bodyPr/>
        <a:lstStyle/>
        <a:p>
          <a:endParaRPr lang="es-ES" sz="2400" b="0"/>
        </a:p>
      </dgm:t>
    </dgm:pt>
    <dgm:pt modelId="{3CD02DF9-80AF-4AD5-B1CB-993D52D0A69A}" type="pres">
      <dgm:prSet presAssocID="{64E87455-F7B0-4C67-ABF2-0E04EBA750F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AR"/>
        </a:p>
      </dgm:t>
    </dgm:pt>
    <dgm:pt modelId="{7E052B8F-579C-4EE1-91A6-E74A9D35A66A}" type="pres">
      <dgm:prSet presAssocID="{64E87455-F7B0-4C67-ABF2-0E04EBA750FC}" presName="Name1" presStyleCnt="0"/>
      <dgm:spPr/>
      <dgm:t>
        <a:bodyPr/>
        <a:lstStyle/>
        <a:p>
          <a:endParaRPr lang="es-AR"/>
        </a:p>
      </dgm:t>
    </dgm:pt>
    <dgm:pt modelId="{9E3B78E5-51D4-4FEB-8740-AA91F7A747C4}" type="pres">
      <dgm:prSet presAssocID="{64E87455-F7B0-4C67-ABF2-0E04EBA750FC}" presName="cycle" presStyleCnt="0"/>
      <dgm:spPr/>
      <dgm:t>
        <a:bodyPr/>
        <a:lstStyle/>
        <a:p>
          <a:endParaRPr lang="es-AR"/>
        </a:p>
      </dgm:t>
    </dgm:pt>
    <dgm:pt modelId="{F0F89AAC-07D3-4C7E-B40C-1DF411FFB196}" type="pres">
      <dgm:prSet presAssocID="{64E87455-F7B0-4C67-ABF2-0E04EBA750FC}" presName="srcNode" presStyleLbl="node1" presStyleIdx="0" presStyleCnt="5"/>
      <dgm:spPr/>
      <dgm:t>
        <a:bodyPr/>
        <a:lstStyle/>
        <a:p>
          <a:endParaRPr lang="es-AR"/>
        </a:p>
      </dgm:t>
    </dgm:pt>
    <dgm:pt modelId="{847150E7-A1A9-4A6A-94B1-79AB50249590}" type="pres">
      <dgm:prSet presAssocID="{64E87455-F7B0-4C67-ABF2-0E04EBA750FC}" presName="conn" presStyleLbl="parChTrans1D2" presStyleIdx="0" presStyleCnt="1"/>
      <dgm:spPr/>
      <dgm:t>
        <a:bodyPr/>
        <a:lstStyle/>
        <a:p>
          <a:endParaRPr lang="es-AR"/>
        </a:p>
      </dgm:t>
    </dgm:pt>
    <dgm:pt modelId="{2BAE9CA8-4AE1-4C9E-BF5E-ED261B9F47FE}" type="pres">
      <dgm:prSet presAssocID="{64E87455-F7B0-4C67-ABF2-0E04EBA750FC}" presName="extraNode" presStyleLbl="node1" presStyleIdx="0" presStyleCnt="5"/>
      <dgm:spPr/>
      <dgm:t>
        <a:bodyPr/>
        <a:lstStyle/>
        <a:p>
          <a:endParaRPr lang="es-AR"/>
        </a:p>
      </dgm:t>
    </dgm:pt>
    <dgm:pt modelId="{E0367539-843A-4C5D-9423-EC0522A019C2}" type="pres">
      <dgm:prSet presAssocID="{64E87455-F7B0-4C67-ABF2-0E04EBA750FC}" presName="dstNode" presStyleLbl="node1" presStyleIdx="0" presStyleCnt="5"/>
      <dgm:spPr/>
      <dgm:t>
        <a:bodyPr/>
        <a:lstStyle/>
        <a:p>
          <a:endParaRPr lang="es-AR"/>
        </a:p>
      </dgm:t>
    </dgm:pt>
    <dgm:pt modelId="{E692D962-4A0C-4FDE-8884-EC514208681B}" type="pres">
      <dgm:prSet presAssocID="{717C6B32-CC3A-42CA-9641-D0AFE779ACC4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3B4208D-9E9A-497A-8A03-6C7F6C61B120}" type="pres">
      <dgm:prSet presAssocID="{717C6B32-CC3A-42CA-9641-D0AFE779ACC4}" presName="accent_1" presStyleCnt="0"/>
      <dgm:spPr/>
      <dgm:t>
        <a:bodyPr/>
        <a:lstStyle/>
        <a:p>
          <a:endParaRPr lang="es-AR"/>
        </a:p>
      </dgm:t>
    </dgm:pt>
    <dgm:pt modelId="{DAD2847C-C4D4-4029-B52A-864C55881E2F}" type="pres">
      <dgm:prSet presAssocID="{717C6B32-CC3A-42CA-9641-D0AFE779ACC4}" presName="accentRepeatNode" presStyleLbl="solidFgAcc1" presStyleIdx="0" presStyleCnt="5"/>
      <dgm:spPr/>
      <dgm:t>
        <a:bodyPr/>
        <a:lstStyle/>
        <a:p>
          <a:endParaRPr lang="es-AR"/>
        </a:p>
      </dgm:t>
    </dgm:pt>
    <dgm:pt modelId="{07272EF7-AE1F-4ACE-8BB3-F011A254CD75}" type="pres">
      <dgm:prSet presAssocID="{9B5DF424-1289-4802-BA54-BA3B9ACBF6EA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7BF2D37-99F4-45A4-83CD-9CCC1B6C06DD}" type="pres">
      <dgm:prSet presAssocID="{9B5DF424-1289-4802-BA54-BA3B9ACBF6EA}" presName="accent_2" presStyleCnt="0"/>
      <dgm:spPr/>
      <dgm:t>
        <a:bodyPr/>
        <a:lstStyle/>
        <a:p>
          <a:endParaRPr lang="es-AR"/>
        </a:p>
      </dgm:t>
    </dgm:pt>
    <dgm:pt modelId="{432F1E89-EA1F-494C-89F5-C81C8636C930}" type="pres">
      <dgm:prSet presAssocID="{9B5DF424-1289-4802-BA54-BA3B9ACBF6EA}" presName="accentRepeatNode" presStyleLbl="solidFgAcc1" presStyleIdx="1" presStyleCnt="5"/>
      <dgm:spPr/>
      <dgm:t>
        <a:bodyPr/>
        <a:lstStyle/>
        <a:p>
          <a:endParaRPr lang="es-AR"/>
        </a:p>
      </dgm:t>
    </dgm:pt>
    <dgm:pt modelId="{8F2C8565-F182-4327-A321-0AE7CB8A5D0A}" type="pres">
      <dgm:prSet presAssocID="{B5A037AA-85F0-46B9-A092-AFD429B4A5B6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F93A106-2C9F-4EA4-9B49-D9D73CC9EADB}" type="pres">
      <dgm:prSet presAssocID="{B5A037AA-85F0-46B9-A092-AFD429B4A5B6}" presName="accent_3" presStyleCnt="0"/>
      <dgm:spPr/>
      <dgm:t>
        <a:bodyPr/>
        <a:lstStyle/>
        <a:p>
          <a:endParaRPr lang="es-AR"/>
        </a:p>
      </dgm:t>
    </dgm:pt>
    <dgm:pt modelId="{5370C170-BC8E-4796-9B1D-0F2A2424D39E}" type="pres">
      <dgm:prSet presAssocID="{B5A037AA-85F0-46B9-A092-AFD429B4A5B6}" presName="accentRepeatNode" presStyleLbl="solidFgAcc1" presStyleIdx="2" presStyleCnt="5"/>
      <dgm:spPr/>
      <dgm:t>
        <a:bodyPr/>
        <a:lstStyle/>
        <a:p>
          <a:endParaRPr lang="es-AR"/>
        </a:p>
      </dgm:t>
    </dgm:pt>
    <dgm:pt modelId="{BB4FB179-01BB-41C6-81AD-9D71D847F81B}" type="pres">
      <dgm:prSet presAssocID="{97425DC4-60D6-4553-87B1-27C4EE78C06C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75A221A-8F27-4F3C-B772-00B9F4705F18}" type="pres">
      <dgm:prSet presAssocID="{97425DC4-60D6-4553-87B1-27C4EE78C06C}" presName="accent_4" presStyleCnt="0"/>
      <dgm:spPr/>
      <dgm:t>
        <a:bodyPr/>
        <a:lstStyle/>
        <a:p>
          <a:endParaRPr lang="es-ES"/>
        </a:p>
      </dgm:t>
    </dgm:pt>
    <dgm:pt modelId="{F298C79F-DD07-4C5F-BDDC-E37D8AE87E2C}" type="pres">
      <dgm:prSet presAssocID="{97425DC4-60D6-4553-87B1-27C4EE78C06C}" presName="accentRepeatNode" presStyleLbl="solidFgAcc1" presStyleIdx="3" presStyleCnt="5"/>
      <dgm:spPr/>
      <dgm:t>
        <a:bodyPr/>
        <a:lstStyle/>
        <a:p>
          <a:endParaRPr lang="es-AR"/>
        </a:p>
      </dgm:t>
    </dgm:pt>
    <dgm:pt modelId="{72F87903-AB29-4042-9FF7-239E4F8EF834}" type="pres">
      <dgm:prSet presAssocID="{9B46FB77-198D-4EC6-9DA4-BC2E541BB76C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DE9C77D-23E2-422A-8B58-092EB94EA9AF}" type="pres">
      <dgm:prSet presAssocID="{9B46FB77-198D-4EC6-9DA4-BC2E541BB76C}" presName="accent_5" presStyleCnt="0"/>
      <dgm:spPr/>
      <dgm:t>
        <a:bodyPr/>
        <a:lstStyle/>
        <a:p>
          <a:endParaRPr lang="es-ES"/>
        </a:p>
      </dgm:t>
    </dgm:pt>
    <dgm:pt modelId="{1BBBCDAA-629F-4ED9-B89C-AF0815CF7756}" type="pres">
      <dgm:prSet presAssocID="{9B46FB77-198D-4EC6-9DA4-BC2E541BB76C}" presName="accentRepeatNode" presStyleLbl="solidFgAcc1" presStyleIdx="4" presStyleCnt="5"/>
      <dgm:spPr/>
      <dgm:t>
        <a:bodyPr/>
        <a:lstStyle/>
        <a:p>
          <a:endParaRPr lang="es-ES"/>
        </a:p>
      </dgm:t>
    </dgm:pt>
  </dgm:ptLst>
  <dgm:cxnLst>
    <dgm:cxn modelId="{EA2BBA08-5C66-4A50-819E-3B6AEE54E688}" type="presOf" srcId="{97425DC4-60D6-4553-87B1-27C4EE78C06C}" destId="{BB4FB179-01BB-41C6-81AD-9D71D847F81B}" srcOrd="0" destOrd="0" presId="urn:microsoft.com/office/officeart/2008/layout/VerticalCurvedList"/>
    <dgm:cxn modelId="{3193421B-625F-4E73-BC70-26F7E3EEDBF3}" srcId="{64E87455-F7B0-4C67-ABF2-0E04EBA750FC}" destId="{9B46FB77-198D-4EC6-9DA4-BC2E541BB76C}" srcOrd="4" destOrd="0" parTransId="{DD203622-44D6-4183-B22B-C0658DE19FB1}" sibTransId="{4DC6FB13-87C5-4728-8DE2-A19C7A33E04A}"/>
    <dgm:cxn modelId="{747365AD-EFE0-4D98-91EC-9874E7E4483B}" type="presOf" srcId="{B5A037AA-85F0-46B9-A092-AFD429B4A5B6}" destId="{8F2C8565-F182-4327-A321-0AE7CB8A5D0A}" srcOrd="0" destOrd="0" presId="urn:microsoft.com/office/officeart/2008/layout/VerticalCurvedList"/>
    <dgm:cxn modelId="{2279D366-5DC8-4D2D-9802-FEA733CEF369}" srcId="{64E87455-F7B0-4C67-ABF2-0E04EBA750FC}" destId="{717C6B32-CC3A-42CA-9641-D0AFE779ACC4}" srcOrd="0" destOrd="0" parTransId="{D8678F41-7E10-4502-9F4F-2F6E3E8B94C0}" sibTransId="{22FE0BF8-4876-418D-9477-507DBE9657DB}"/>
    <dgm:cxn modelId="{053F337F-0ADD-4DDF-970A-756567B97A62}" type="presOf" srcId="{9B5DF424-1289-4802-BA54-BA3B9ACBF6EA}" destId="{07272EF7-AE1F-4ACE-8BB3-F011A254CD75}" srcOrd="0" destOrd="0" presId="urn:microsoft.com/office/officeart/2008/layout/VerticalCurvedList"/>
    <dgm:cxn modelId="{04A894C4-A782-4511-B5DC-822C5B724179}" type="presOf" srcId="{64E87455-F7B0-4C67-ABF2-0E04EBA750FC}" destId="{3CD02DF9-80AF-4AD5-B1CB-993D52D0A69A}" srcOrd="0" destOrd="0" presId="urn:microsoft.com/office/officeart/2008/layout/VerticalCurvedList"/>
    <dgm:cxn modelId="{5B1175E8-52D2-4D01-8D95-17AE45314EBF}" srcId="{64E87455-F7B0-4C67-ABF2-0E04EBA750FC}" destId="{97425DC4-60D6-4553-87B1-27C4EE78C06C}" srcOrd="3" destOrd="0" parTransId="{792253A6-0A98-4317-9765-5E5C758928A6}" sibTransId="{5D5E874D-6FE9-4FDB-B240-496979DAF614}"/>
    <dgm:cxn modelId="{A6CA9D31-B860-4EFB-8631-C97AED7DA17C}" type="presOf" srcId="{22FE0BF8-4876-418D-9477-507DBE9657DB}" destId="{847150E7-A1A9-4A6A-94B1-79AB50249590}" srcOrd="0" destOrd="0" presId="urn:microsoft.com/office/officeart/2008/layout/VerticalCurvedList"/>
    <dgm:cxn modelId="{2EBAF2E5-00F7-4341-A7C6-7FB1113DD1C3}" type="presOf" srcId="{717C6B32-CC3A-42CA-9641-D0AFE779ACC4}" destId="{E692D962-4A0C-4FDE-8884-EC514208681B}" srcOrd="0" destOrd="0" presId="urn:microsoft.com/office/officeart/2008/layout/VerticalCurvedList"/>
    <dgm:cxn modelId="{5F551111-A843-46D4-BC9C-9F8F25D08C4A}" srcId="{64E87455-F7B0-4C67-ABF2-0E04EBA750FC}" destId="{B5A037AA-85F0-46B9-A092-AFD429B4A5B6}" srcOrd="2" destOrd="0" parTransId="{BB8F02CA-4A7F-4587-90C6-AED87179EC57}" sibTransId="{96FB850B-B335-48CE-B430-B6081AEAE01B}"/>
    <dgm:cxn modelId="{5D8ED6D6-264E-47B8-8E70-D359E6EDD66E}" type="presOf" srcId="{9B46FB77-198D-4EC6-9DA4-BC2E541BB76C}" destId="{72F87903-AB29-4042-9FF7-239E4F8EF834}" srcOrd="0" destOrd="0" presId="urn:microsoft.com/office/officeart/2008/layout/VerticalCurvedList"/>
    <dgm:cxn modelId="{99FC8A66-89BF-4A50-970C-D3129196FABD}" srcId="{64E87455-F7B0-4C67-ABF2-0E04EBA750FC}" destId="{9B5DF424-1289-4802-BA54-BA3B9ACBF6EA}" srcOrd="1" destOrd="0" parTransId="{11927786-6B02-452F-A041-6DA1B50143EE}" sibTransId="{F2944476-7AA4-4DBB-B01E-E931158E4E8C}"/>
    <dgm:cxn modelId="{2F9C2669-FE65-4550-8CA8-ABB9AFB43C4E}" type="presParOf" srcId="{3CD02DF9-80AF-4AD5-B1CB-993D52D0A69A}" destId="{7E052B8F-579C-4EE1-91A6-E74A9D35A66A}" srcOrd="0" destOrd="0" presId="urn:microsoft.com/office/officeart/2008/layout/VerticalCurvedList"/>
    <dgm:cxn modelId="{87D3D001-5D63-4B9A-8B5E-3943E1ABE049}" type="presParOf" srcId="{7E052B8F-579C-4EE1-91A6-E74A9D35A66A}" destId="{9E3B78E5-51D4-4FEB-8740-AA91F7A747C4}" srcOrd="0" destOrd="0" presId="urn:microsoft.com/office/officeart/2008/layout/VerticalCurvedList"/>
    <dgm:cxn modelId="{6334739D-0FB7-4C22-BD3D-CBD055771732}" type="presParOf" srcId="{9E3B78E5-51D4-4FEB-8740-AA91F7A747C4}" destId="{F0F89AAC-07D3-4C7E-B40C-1DF411FFB196}" srcOrd="0" destOrd="0" presId="urn:microsoft.com/office/officeart/2008/layout/VerticalCurvedList"/>
    <dgm:cxn modelId="{66CCC47D-08AD-4664-A423-7738B4524053}" type="presParOf" srcId="{9E3B78E5-51D4-4FEB-8740-AA91F7A747C4}" destId="{847150E7-A1A9-4A6A-94B1-79AB50249590}" srcOrd="1" destOrd="0" presId="urn:microsoft.com/office/officeart/2008/layout/VerticalCurvedList"/>
    <dgm:cxn modelId="{5A77DCD0-7BCE-44B6-A3D7-40F40DCA0D4D}" type="presParOf" srcId="{9E3B78E5-51D4-4FEB-8740-AA91F7A747C4}" destId="{2BAE9CA8-4AE1-4C9E-BF5E-ED261B9F47FE}" srcOrd="2" destOrd="0" presId="urn:microsoft.com/office/officeart/2008/layout/VerticalCurvedList"/>
    <dgm:cxn modelId="{3E87CF3A-5864-43DA-8E28-29C37EB42AD9}" type="presParOf" srcId="{9E3B78E5-51D4-4FEB-8740-AA91F7A747C4}" destId="{E0367539-843A-4C5D-9423-EC0522A019C2}" srcOrd="3" destOrd="0" presId="urn:microsoft.com/office/officeart/2008/layout/VerticalCurvedList"/>
    <dgm:cxn modelId="{AA467572-46CE-4D0B-A3DE-440A36595377}" type="presParOf" srcId="{7E052B8F-579C-4EE1-91A6-E74A9D35A66A}" destId="{E692D962-4A0C-4FDE-8884-EC514208681B}" srcOrd="1" destOrd="0" presId="urn:microsoft.com/office/officeart/2008/layout/VerticalCurvedList"/>
    <dgm:cxn modelId="{B0E79F65-FB16-42A5-B492-11B3FF65081E}" type="presParOf" srcId="{7E052B8F-579C-4EE1-91A6-E74A9D35A66A}" destId="{93B4208D-9E9A-497A-8A03-6C7F6C61B120}" srcOrd="2" destOrd="0" presId="urn:microsoft.com/office/officeart/2008/layout/VerticalCurvedList"/>
    <dgm:cxn modelId="{059D75FD-ED61-41A8-939A-5613843A6EF4}" type="presParOf" srcId="{93B4208D-9E9A-497A-8A03-6C7F6C61B120}" destId="{DAD2847C-C4D4-4029-B52A-864C55881E2F}" srcOrd="0" destOrd="0" presId="urn:microsoft.com/office/officeart/2008/layout/VerticalCurvedList"/>
    <dgm:cxn modelId="{F9D45E14-FC24-466B-882C-5716FE392095}" type="presParOf" srcId="{7E052B8F-579C-4EE1-91A6-E74A9D35A66A}" destId="{07272EF7-AE1F-4ACE-8BB3-F011A254CD75}" srcOrd="3" destOrd="0" presId="urn:microsoft.com/office/officeart/2008/layout/VerticalCurvedList"/>
    <dgm:cxn modelId="{3A789D54-8FD5-440A-BD3A-C1A4694FC5E9}" type="presParOf" srcId="{7E052B8F-579C-4EE1-91A6-E74A9D35A66A}" destId="{57BF2D37-99F4-45A4-83CD-9CCC1B6C06DD}" srcOrd="4" destOrd="0" presId="urn:microsoft.com/office/officeart/2008/layout/VerticalCurvedList"/>
    <dgm:cxn modelId="{6B2C3089-A0D3-45E1-B6B2-CE2C48BE40C3}" type="presParOf" srcId="{57BF2D37-99F4-45A4-83CD-9CCC1B6C06DD}" destId="{432F1E89-EA1F-494C-89F5-C81C8636C930}" srcOrd="0" destOrd="0" presId="urn:microsoft.com/office/officeart/2008/layout/VerticalCurvedList"/>
    <dgm:cxn modelId="{7415A5E8-FC90-48EE-AFDE-9B980AC2EC9D}" type="presParOf" srcId="{7E052B8F-579C-4EE1-91A6-E74A9D35A66A}" destId="{8F2C8565-F182-4327-A321-0AE7CB8A5D0A}" srcOrd="5" destOrd="0" presId="urn:microsoft.com/office/officeart/2008/layout/VerticalCurvedList"/>
    <dgm:cxn modelId="{3D533E40-B469-449B-BA43-0C4FC1085A15}" type="presParOf" srcId="{7E052B8F-579C-4EE1-91A6-E74A9D35A66A}" destId="{8F93A106-2C9F-4EA4-9B49-D9D73CC9EADB}" srcOrd="6" destOrd="0" presId="urn:microsoft.com/office/officeart/2008/layout/VerticalCurvedList"/>
    <dgm:cxn modelId="{4811F379-B874-4A3E-B57B-C4F9E2EDC11F}" type="presParOf" srcId="{8F93A106-2C9F-4EA4-9B49-D9D73CC9EADB}" destId="{5370C170-BC8E-4796-9B1D-0F2A2424D39E}" srcOrd="0" destOrd="0" presId="urn:microsoft.com/office/officeart/2008/layout/VerticalCurvedList"/>
    <dgm:cxn modelId="{E4A373A1-3093-4F88-9613-4DAE3C8AE848}" type="presParOf" srcId="{7E052B8F-579C-4EE1-91A6-E74A9D35A66A}" destId="{BB4FB179-01BB-41C6-81AD-9D71D847F81B}" srcOrd="7" destOrd="0" presId="urn:microsoft.com/office/officeart/2008/layout/VerticalCurvedList"/>
    <dgm:cxn modelId="{C9AF2D93-1329-40E8-AA3C-E4B6545AF9FA}" type="presParOf" srcId="{7E052B8F-579C-4EE1-91A6-E74A9D35A66A}" destId="{F75A221A-8F27-4F3C-B772-00B9F4705F18}" srcOrd="8" destOrd="0" presId="urn:microsoft.com/office/officeart/2008/layout/VerticalCurvedList"/>
    <dgm:cxn modelId="{70158D91-45B8-4CFF-B9C9-90978F9B54F2}" type="presParOf" srcId="{F75A221A-8F27-4F3C-B772-00B9F4705F18}" destId="{F298C79F-DD07-4C5F-BDDC-E37D8AE87E2C}" srcOrd="0" destOrd="0" presId="urn:microsoft.com/office/officeart/2008/layout/VerticalCurvedList"/>
    <dgm:cxn modelId="{D6026CB8-BEEC-4058-8AB4-D2A4D61A82C4}" type="presParOf" srcId="{7E052B8F-579C-4EE1-91A6-E74A9D35A66A}" destId="{72F87903-AB29-4042-9FF7-239E4F8EF834}" srcOrd="9" destOrd="0" presId="urn:microsoft.com/office/officeart/2008/layout/VerticalCurvedList"/>
    <dgm:cxn modelId="{1A6C12E9-F1E1-49B0-9471-F1A478403898}" type="presParOf" srcId="{7E052B8F-579C-4EE1-91A6-E74A9D35A66A}" destId="{CDE9C77D-23E2-422A-8B58-092EB94EA9AF}" srcOrd="10" destOrd="0" presId="urn:microsoft.com/office/officeart/2008/layout/VerticalCurvedList"/>
    <dgm:cxn modelId="{FD2FBCC2-4C09-4671-97B4-1AD3C96F7735}" type="presParOf" srcId="{CDE9C77D-23E2-422A-8B58-092EB94EA9AF}" destId="{1BBBCDAA-629F-4ED9-B89C-AF0815CF77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150E7-A1A9-4A6A-94B1-79AB50249590}">
      <dsp:nvSpPr>
        <dsp:cNvPr id="0" name=""/>
        <dsp:cNvSpPr/>
      </dsp:nvSpPr>
      <dsp:spPr>
        <a:xfrm>
          <a:off x="-5720250" y="-875576"/>
          <a:ext cx="6810321" cy="6810321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2D962-4A0C-4FDE-8884-EC514208681B}">
      <dsp:nvSpPr>
        <dsp:cNvPr id="0" name=""/>
        <dsp:cNvSpPr/>
      </dsp:nvSpPr>
      <dsp:spPr>
        <a:xfrm>
          <a:off x="476497" y="316096"/>
          <a:ext cx="6005076" cy="632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¿Dónde Estamos?</a:t>
          </a:r>
          <a:endParaRPr lang="es-A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476497" y="316096"/>
        <a:ext cx="6005076" cy="632598"/>
      </dsp:txXfrm>
    </dsp:sp>
    <dsp:sp modelId="{DAD2847C-C4D4-4029-B52A-864C55881E2F}">
      <dsp:nvSpPr>
        <dsp:cNvPr id="0" name=""/>
        <dsp:cNvSpPr/>
      </dsp:nvSpPr>
      <dsp:spPr>
        <a:xfrm>
          <a:off x="81123" y="237022"/>
          <a:ext cx="790747" cy="79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272EF7-AE1F-4ACE-8BB3-F011A254CD75}">
      <dsp:nvSpPr>
        <dsp:cNvPr id="0" name=""/>
        <dsp:cNvSpPr/>
      </dsp:nvSpPr>
      <dsp:spPr>
        <a:xfrm>
          <a:off x="929799" y="1264690"/>
          <a:ext cx="5551774" cy="632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Funcionalidad de </a:t>
          </a:r>
          <a:r>
            <a:rPr lang="es-AR" sz="24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Release</a:t>
          </a:r>
          <a:endParaRPr lang="es-A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929799" y="1264690"/>
        <a:ext cx="5551774" cy="632598"/>
      </dsp:txXfrm>
    </dsp:sp>
    <dsp:sp modelId="{432F1E89-EA1F-494C-89F5-C81C8636C930}">
      <dsp:nvSpPr>
        <dsp:cNvPr id="0" name=""/>
        <dsp:cNvSpPr/>
      </dsp:nvSpPr>
      <dsp:spPr>
        <a:xfrm>
          <a:off x="534425" y="1185616"/>
          <a:ext cx="790747" cy="79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2C8565-F182-4327-A321-0AE7CB8A5D0A}">
      <dsp:nvSpPr>
        <dsp:cNvPr id="0" name=""/>
        <dsp:cNvSpPr/>
      </dsp:nvSpPr>
      <dsp:spPr>
        <a:xfrm>
          <a:off x="1068926" y="2213284"/>
          <a:ext cx="5412647" cy="632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Documentación</a:t>
          </a:r>
          <a:endParaRPr lang="es-A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1068926" y="2213284"/>
        <a:ext cx="5412647" cy="632598"/>
      </dsp:txXfrm>
    </dsp:sp>
    <dsp:sp modelId="{5370C170-BC8E-4796-9B1D-0F2A2424D39E}">
      <dsp:nvSpPr>
        <dsp:cNvPr id="0" name=""/>
        <dsp:cNvSpPr/>
      </dsp:nvSpPr>
      <dsp:spPr>
        <a:xfrm>
          <a:off x="673552" y="2134210"/>
          <a:ext cx="790747" cy="79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FB179-01BB-41C6-81AD-9D71D847F81B}">
      <dsp:nvSpPr>
        <dsp:cNvPr id="0" name=""/>
        <dsp:cNvSpPr/>
      </dsp:nvSpPr>
      <dsp:spPr>
        <a:xfrm>
          <a:off x="929799" y="3161878"/>
          <a:ext cx="5551774" cy="632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Demo del Sistema</a:t>
          </a:r>
          <a:endParaRPr lang="es-A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929799" y="3161878"/>
        <a:ext cx="5551774" cy="632598"/>
      </dsp:txXfrm>
    </dsp:sp>
    <dsp:sp modelId="{F298C79F-DD07-4C5F-BDDC-E37D8AE87E2C}">
      <dsp:nvSpPr>
        <dsp:cNvPr id="0" name=""/>
        <dsp:cNvSpPr/>
      </dsp:nvSpPr>
      <dsp:spPr>
        <a:xfrm>
          <a:off x="534425" y="3082804"/>
          <a:ext cx="790747" cy="79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87903-AB29-4042-9FF7-239E4F8EF834}">
      <dsp:nvSpPr>
        <dsp:cNvPr id="0" name=""/>
        <dsp:cNvSpPr/>
      </dsp:nvSpPr>
      <dsp:spPr>
        <a:xfrm>
          <a:off x="476497" y="4110472"/>
          <a:ext cx="6005076" cy="632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¿Cómo Seguimos?</a:t>
          </a:r>
          <a:endParaRPr lang="es-A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476497" y="4110472"/>
        <a:ext cx="6005076" cy="632598"/>
      </dsp:txXfrm>
    </dsp:sp>
    <dsp:sp modelId="{1BBBCDAA-629F-4ED9-B89C-AF0815CF7756}">
      <dsp:nvSpPr>
        <dsp:cNvPr id="0" name=""/>
        <dsp:cNvSpPr/>
      </dsp:nvSpPr>
      <dsp:spPr>
        <a:xfrm>
          <a:off x="81123" y="4031398"/>
          <a:ext cx="790747" cy="79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AAD16-308F-41D8-9C6A-2D9DB39F0E79}" type="datetimeFigureOut">
              <a:rPr lang="es-ES" smtClean="0"/>
              <a:t>28/10/2014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7BF53-A8BD-41DF-AC66-90ABD219E6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756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6097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1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2480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7147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Administrar Campeonato: incluye gestionar</a:t>
            </a:r>
            <a:r>
              <a:rPr lang="es-ES" baseline="0" dirty="0" smtClean="0"/>
              <a:t> un campeonato y sus ediciones, tipos de cancha, generar distintas diagramaciones (fixture todos contra todos, por zonas,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r>
              <a:rPr lang="es-ES" dirty="0" smtClean="0"/>
              <a:t>Administrar</a:t>
            </a:r>
            <a:r>
              <a:rPr lang="es-ES" baseline="0" dirty="0" smtClean="0"/>
              <a:t> Partidos: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resultado de los partidos: cantidad de goles convertidos, tipos de goles, tarjetas, tiempo de juego y faltas cometidas por jugador, desempeño de árbitros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todo tipo de estadísticas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equipo: tabla de posiciones (partidos jugados, partidos ganados, partidos empatados, partidos perdidos, goles a favor, goles en contra, puntos obtenidos), tipo de goles convertidos, resultados de local y de visitante.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Consultar resultados por cada fecha.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estadísticas por jugador: ranking de jugadores, goleadores, tarjetas rojas y amarillas obtenidas.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 smtClean="0"/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un portal de noticias que cada torneo podrá administrar.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usuarios, administrar los distintos accesos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información, para cada tipo de usuario.</a:t>
            </a:r>
          </a:p>
          <a:p>
            <a:endParaRPr lang="es-A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278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Administrar Campeonato: incluye gestionar</a:t>
            </a:r>
            <a:r>
              <a:rPr lang="es-ES" baseline="0" dirty="0" smtClean="0"/>
              <a:t> un campeonato y sus ediciones, tipos de cancha, generar distintas diagramaciones (fixture todos contra todos, por zonas,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r>
              <a:rPr lang="es-ES" dirty="0" smtClean="0"/>
              <a:t>Administrar</a:t>
            </a:r>
            <a:r>
              <a:rPr lang="es-ES" baseline="0" dirty="0" smtClean="0"/>
              <a:t> Partidos: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resultado de los partidos: cantidad de goles convertidos, tipos de goles, tarjetas, tiempo de juego y faltas cometidas por jugador, desempeño de árbitros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todo tipo de estadísticas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equipo: tabla de posiciones (partidos jugados, partidos ganados, partidos empatados, partidos perdidos, goles a favor, goles en contra, puntos obtenidos), tipo de goles convertidos, resultados de local y de visitante.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Consultar resultados por cada fecha.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estadísticas por jugador: ranking de jugadores, goleadores, tarjetas rojas y amarillas obtenidas.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 smtClean="0"/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un portal de noticias que cada torneo podrá administrar.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usuarios, administrar los distintos accesos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información, para cada tipo de usuario.</a:t>
            </a:r>
          </a:p>
          <a:p>
            <a:endParaRPr lang="es-A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4847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387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2071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Administrar Campeonato: incluye gestionar</a:t>
            </a:r>
            <a:r>
              <a:rPr lang="es-ES" baseline="0" dirty="0" smtClean="0"/>
              <a:t> un campeonato y sus ediciones, tipos de cancha, generar distintas diagramaciones (fixture todos contra todos, por zonas,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r>
              <a:rPr lang="es-ES" dirty="0" smtClean="0"/>
              <a:t>Administrar</a:t>
            </a:r>
            <a:r>
              <a:rPr lang="es-ES" baseline="0" dirty="0" smtClean="0"/>
              <a:t> Partidos: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resultado de los partidos: cantidad de goles convertidos, tipos de goles, tarjetas, tiempo de juego y faltas cometidas por jugador, desempeño de árbitros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todo tipo de estadísticas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equipo: tabla de posiciones (partidos jugados, partidos ganados, partidos empatados, partidos perdidos, goles a favor, goles en contra, puntos obtenidos), tipo de goles convertidos, resultados de local y de visitante.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Consultar resultados por cada fecha.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estadísticas por jugador: ranking de jugadores, goleadores, tarjetas rojas y amarillas obtenidas.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 smtClean="0"/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un portal de noticias que cada torneo podrá administrar.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usuarios, administrar los distintos accesos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información, para cada tipo de usuario.</a:t>
            </a:r>
          </a:p>
          <a:p>
            <a:endParaRPr lang="es-A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5502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4830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9265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8741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9514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09236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385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29333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041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989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117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240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844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374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26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678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241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588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773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72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89" r:id="rId1"/>
    <p:sldLayoutId id="2147484790" r:id="rId2"/>
    <p:sldLayoutId id="2147484791" r:id="rId3"/>
    <p:sldLayoutId id="2147484792" r:id="rId4"/>
    <p:sldLayoutId id="214748479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  <p:sldLayoutId id="2147484800" r:id="rId12"/>
    <p:sldLayoutId id="2147484801" r:id="rId13"/>
    <p:sldLayoutId id="2147484802" r:id="rId14"/>
    <p:sldLayoutId id="2147484803" r:id="rId15"/>
    <p:sldLayoutId id="2147484804" r:id="rId16"/>
    <p:sldLayoutId id="2147484805" r:id="rId17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718609" y="4093075"/>
            <a:ext cx="6483927" cy="110549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z="72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Golazo! </a:t>
            </a:r>
            <a:endParaRPr lang="es-AR" sz="72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4587554" y="2226773"/>
            <a:ext cx="2938615" cy="2987694"/>
            <a:chOff x="4416104" y="1998173"/>
            <a:chExt cx="2938615" cy="2987694"/>
          </a:xfrm>
        </p:grpSpPr>
        <p:sp>
          <p:nvSpPr>
            <p:cNvPr id="15" name="Rectángulo redondeado 14"/>
            <p:cNvSpPr/>
            <p:nvPr/>
          </p:nvSpPr>
          <p:spPr>
            <a:xfrm>
              <a:off x="4416104" y="1998173"/>
              <a:ext cx="2866572" cy="2927387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8147" y="2090267"/>
              <a:ext cx="2866572" cy="2895600"/>
            </a:xfrm>
            <a:prstGeom prst="rect">
              <a:avLst/>
            </a:prstGeom>
          </p:spPr>
        </p:pic>
      </p:grpSp>
      <p:sp>
        <p:nvSpPr>
          <p:cNvPr id="10" name="Left Bracket"/>
          <p:cNvSpPr txBox="1"/>
          <p:nvPr/>
        </p:nvSpPr>
        <p:spPr>
          <a:xfrm>
            <a:off x="5388380" y="3875134"/>
            <a:ext cx="5453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</a:p>
        </p:txBody>
      </p:sp>
      <p:sp>
        <p:nvSpPr>
          <p:cNvPr id="11" name="Right Bracket"/>
          <p:cNvSpPr txBox="1"/>
          <p:nvPr/>
        </p:nvSpPr>
        <p:spPr>
          <a:xfrm>
            <a:off x="5921293" y="3875134"/>
            <a:ext cx="5453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sz="80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737312" y="5077960"/>
            <a:ext cx="656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 smtClean="0"/>
              <a:t>Una nueva forma de gestionar tus torneos</a:t>
            </a:r>
            <a:endParaRPr lang="es-E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707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0014 -0.197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00"/>
                            </p:stCondLst>
                            <p:childTnLst>
                              <p:par>
                                <p:cTn id="15" presetID="24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80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-0.24713 0.0060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57" y="30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07407E-6 L 0.25951 -0.00324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69" y="-16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900"/>
                            </p:stCondLst>
                            <p:childTnLst>
                              <p:par>
                                <p:cTn id="3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4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0" grpId="1"/>
      <p:bldP spid="10" grpId="2"/>
      <p:bldP spid="10" grpId="3"/>
      <p:bldP spid="11" grpId="0"/>
      <p:bldP spid="11" grpId="1"/>
      <p:bldP spid="11" grpId="2"/>
      <p:bldP spid="11" grpId="3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>
                <a:latin typeface="Calibri" panose="020F0502020204030204" pitchFamily="34" charset="0"/>
              </a:rPr>
              <a:t>¿</a:t>
            </a:r>
            <a:r>
              <a:rPr lang="es-AR" dirty="0" smtClean="0"/>
              <a:t>Cómo Seguimos</a:t>
            </a:r>
            <a:r>
              <a:rPr lang="es-AR" dirty="0" smtClean="0">
                <a:latin typeface="Calibri" panose="020F0502020204030204" pitchFamily="34" charset="0"/>
              </a:rPr>
              <a:t>?</a:t>
            </a:r>
            <a:endParaRPr lang="es-AR" dirty="0">
              <a:latin typeface="Calibri" panose="020F050202020403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cxnSp>
        <p:nvCxnSpPr>
          <p:cNvPr id="10" name="Conector recto de flecha 9"/>
          <p:cNvCxnSpPr>
            <a:stCxn id="45" idx="6"/>
          </p:cNvCxnSpPr>
          <p:nvPr/>
        </p:nvCxnSpPr>
        <p:spPr>
          <a:xfrm flipV="1">
            <a:off x="1520672" y="2689182"/>
            <a:ext cx="9166378" cy="17560"/>
          </a:xfrm>
          <a:prstGeom prst="straightConnector1">
            <a:avLst/>
          </a:prstGeom>
          <a:ln w="1460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293496" y="2102115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122047" y="2396795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Hoy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10683900" y="2059405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0512451" y="2354085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Fin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grpSp>
        <p:nvGrpSpPr>
          <p:cNvPr id="75" name="Grupo 74"/>
          <p:cNvGrpSpPr/>
          <p:nvPr/>
        </p:nvGrpSpPr>
        <p:grpSpPr>
          <a:xfrm>
            <a:off x="3766397" y="3603756"/>
            <a:ext cx="1969985" cy="809599"/>
            <a:chOff x="672018" y="2186610"/>
            <a:chExt cx="1909601" cy="665405"/>
          </a:xfrm>
        </p:grpSpPr>
        <p:sp>
          <p:nvSpPr>
            <p:cNvPr id="79" name="Rectángulo redondeado 78"/>
            <p:cNvSpPr/>
            <p:nvPr/>
          </p:nvSpPr>
          <p:spPr>
            <a:xfrm>
              <a:off x="672018" y="2186610"/>
              <a:ext cx="1909601" cy="66540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3" name="CuadroTexto 92"/>
            <p:cNvSpPr txBox="1"/>
            <p:nvPr/>
          </p:nvSpPr>
          <p:spPr>
            <a:xfrm>
              <a:off x="853795" y="2243217"/>
              <a:ext cx="1533540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Estadísticas</a:t>
              </a:r>
              <a:endParaRPr lang="es-ES" sz="2000" dirty="0"/>
            </a:p>
          </p:txBody>
        </p:sp>
      </p:grpSp>
      <p:grpSp>
        <p:nvGrpSpPr>
          <p:cNvPr id="95" name="Grupo 94"/>
          <p:cNvGrpSpPr/>
          <p:nvPr/>
        </p:nvGrpSpPr>
        <p:grpSpPr>
          <a:xfrm>
            <a:off x="5323298" y="3267860"/>
            <a:ext cx="616301" cy="590081"/>
            <a:chOff x="2196257" y="5395872"/>
            <a:chExt cx="616301" cy="590081"/>
          </a:xfrm>
        </p:grpSpPr>
        <p:sp>
          <p:nvSpPr>
            <p:cNvPr id="96" name="Elipse 95"/>
            <p:cNvSpPr/>
            <p:nvPr/>
          </p:nvSpPr>
          <p:spPr>
            <a:xfrm>
              <a:off x="2196257" y="5395872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10" name="Imagen 10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8153" y="5426888"/>
              <a:ext cx="534405" cy="534405"/>
            </a:xfrm>
            <a:prstGeom prst="rect">
              <a:avLst/>
            </a:prstGeom>
          </p:spPr>
        </p:pic>
      </p:grpSp>
      <p:grpSp>
        <p:nvGrpSpPr>
          <p:cNvPr id="111" name="Grupo 110"/>
          <p:cNvGrpSpPr/>
          <p:nvPr/>
        </p:nvGrpSpPr>
        <p:grpSpPr>
          <a:xfrm>
            <a:off x="5988382" y="3572104"/>
            <a:ext cx="2550488" cy="803603"/>
            <a:chOff x="808383" y="2186610"/>
            <a:chExt cx="2011331" cy="683916"/>
          </a:xfrm>
        </p:grpSpPr>
        <p:sp>
          <p:nvSpPr>
            <p:cNvPr id="112" name="Rectángulo redondeado 111"/>
            <p:cNvSpPr/>
            <p:nvPr/>
          </p:nvSpPr>
          <p:spPr>
            <a:xfrm>
              <a:off x="808383" y="2186610"/>
              <a:ext cx="1964840" cy="68391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3" name="CuadroTexto 112"/>
            <p:cNvSpPr txBox="1"/>
            <p:nvPr/>
          </p:nvSpPr>
          <p:spPr>
            <a:xfrm>
              <a:off x="827405" y="2224494"/>
              <a:ext cx="1992309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</a:t>
              </a:r>
            </a:p>
            <a:p>
              <a:r>
                <a:rPr lang="es-AR" sz="2000" dirty="0" smtClean="0"/>
                <a:t>Portal de Noticias</a:t>
              </a:r>
              <a:endParaRPr lang="es-ES" sz="2000" dirty="0"/>
            </a:p>
          </p:txBody>
        </p:sp>
      </p:grpSp>
      <p:grpSp>
        <p:nvGrpSpPr>
          <p:cNvPr id="114" name="Grupo 113"/>
          <p:cNvGrpSpPr/>
          <p:nvPr/>
        </p:nvGrpSpPr>
        <p:grpSpPr>
          <a:xfrm>
            <a:off x="7779604" y="3349263"/>
            <a:ext cx="615783" cy="590081"/>
            <a:chOff x="4673222" y="2135099"/>
            <a:chExt cx="615783" cy="590081"/>
          </a:xfrm>
        </p:grpSpPr>
        <p:sp>
          <p:nvSpPr>
            <p:cNvPr id="115" name="Elipse 114"/>
            <p:cNvSpPr/>
            <p:nvPr/>
          </p:nvSpPr>
          <p:spPr>
            <a:xfrm>
              <a:off x="4673222" y="2135099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16" name="Imagen 1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2725" y="2182073"/>
              <a:ext cx="453027" cy="453027"/>
            </a:xfrm>
            <a:prstGeom prst="rect">
              <a:avLst/>
            </a:prstGeom>
          </p:spPr>
        </p:pic>
      </p:grpSp>
      <p:grpSp>
        <p:nvGrpSpPr>
          <p:cNvPr id="117" name="Grupo 116"/>
          <p:cNvGrpSpPr/>
          <p:nvPr/>
        </p:nvGrpSpPr>
        <p:grpSpPr>
          <a:xfrm>
            <a:off x="6002516" y="4727530"/>
            <a:ext cx="2392871" cy="881611"/>
            <a:chOff x="746716" y="2186610"/>
            <a:chExt cx="2024339" cy="710591"/>
          </a:xfrm>
        </p:grpSpPr>
        <p:sp>
          <p:nvSpPr>
            <p:cNvPr id="118" name="Rectángulo redondeado 117"/>
            <p:cNvSpPr/>
            <p:nvPr/>
          </p:nvSpPr>
          <p:spPr>
            <a:xfrm>
              <a:off x="808383" y="2186610"/>
              <a:ext cx="1962672" cy="71059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9" name="CuadroTexto 118"/>
            <p:cNvSpPr txBox="1"/>
            <p:nvPr/>
          </p:nvSpPr>
          <p:spPr>
            <a:xfrm>
              <a:off x="746716" y="2286054"/>
              <a:ext cx="2005471" cy="598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900" dirty="0" smtClean="0"/>
                <a:t>Personalización  de Campeonatos</a:t>
              </a:r>
              <a:endParaRPr lang="es-ES" sz="1900" dirty="0"/>
            </a:p>
          </p:txBody>
        </p:sp>
      </p:grpSp>
      <p:grpSp>
        <p:nvGrpSpPr>
          <p:cNvPr id="120" name="Grupo 119"/>
          <p:cNvGrpSpPr/>
          <p:nvPr/>
        </p:nvGrpSpPr>
        <p:grpSpPr>
          <a:xfrm>
            <a:off x="7929644" y="4432489"/>
            <a:ext cx="615783" cy="590081"/>
            <a:chOff x="5197117" y="3277380"/>
            <a:chExt cx="615783" cy="590081"/>
          </a:xfrm>
        </p:grpSpPr>
        <p:sp>
          <p:nvSpPr>
            <p:cNvPr id="121" name="Elipse 120"/>
            <p:cNvSpPr/>
            <p:nvPr/>
          </p:nvSpPr>
          <p:spPr>
            <a:xfrm>
              <a:off x="5197117" y="3277380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22" name="Picture 2" descr="Website design symbo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7880" y="3349754"/>
              <a:ext cx="395681" cy="395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upo 2"/>
          <p:cNvGrpSpPr/>
          <p:nvPr/>
        </p:nvGrpSpPr>
        <p:grpSpPr>
          <a:xfrm>
            <a:off x="1324873" y="3359060"/>
            <a:ext cx="2249832" cy="2625441"/>
            <a:chOff x="1122983" y="3084212"/>
            <a:chExt cx="2249832" cy="2625441"/>
          </a:xfrm>
        </p:grpSpPr>
        <p:sp>
          <p:nvSpPr>
            <p:cNvPr id="123" name="Rectángulo redondeado 122"/>
            <p:cNvSpPr/>
            <p:nvPr/>
          </p:nvSpPr>
          <p:spPr>
            <a:xfrm>
              <a:off x="1122983" y="3084212"/>
              <a:ext cx="2249832" cy="2625441"/>
            </a:xfrm>
            <a:prstGeom prst="roundRect">
              <a:avLst>
                <a:gd name="adj" fmla="val 5132"/>
              </a:avLst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4" name="CuadroTexto 123"/>
            <p:cNvSpPr txBox="1"/>
            <p:nvPr/>
          </p:nvSpPr>
          <p:spPr>
            <a:xfrm>
              <a:off x="1300667" y="3596457"/>
              <a:ext cx="189125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800" dirty="0" smtClean="0"/>
                <a:t>Sitio Web</a:t>
              </a:r>
            </a:p>
            <a:p>
              <a:pPr algn="ctr"/>
              <a:r>
                <a:rPr lang="es-AR" sz="2800" dirty="0" smtClean="0"/>
                <a:t>del </a:t>
              </a:r>
            </a:p>
            <a:p>
              <a:pPr algn="ctr"/>
              <a:r>
                <a:rPr lang="es-AR" sz="2800" dirty="0" smtClean="0"/>
                <a:t>Torneo</a:t>
              </a:r>
              <a:endParaRPr lang="es-ES" sz="2800" dirty="0"/>
            </a:p>
          </p:txBody>
        </p:sp>
      </p:grpSp>
      <p:grpSp>
        <p:nvGrpSpPr>
          <p:cNvPr id="125" name="Grupo 124"/>
          <p:cNvGrpSpPr/>
          <p:nvPr/>
        </p:nvGrpSpPr>
        <p:grpSpPr>
          <a:xfrm>
            <a:off x="3766398" y="4764583"/>
            <a:ext cx="1969984" cy="844558"/>
            <a:chOff x="4896332" y="3650070"/>
            <a:chExt cx="1764552" cy="727581"/>
          </a:xfrm>
        </p:grpSpPr>
        <p:sp>
          <p:nvSpPr>
            <p:cNvPr id="126" name="Rectángulo redondeado 125"/>
            <p:cNvSpPr/>
            <p:nvPr/>
          </p:nvSpPr>
          <p:spPr>
            <a:xfrm>
              <a:off x="4896332" y="365007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7" name="CuadroTexto 126"/>
            <p:cNvSpPr txBox="1"/>
            <p:nvPr/>
          </p:nvSpPr>
          <p:spPr>
            <a:xfrm>
              <a:off x="4982885" y="3735273"/>
              <a:ext cx="155287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Sanciones</a:t>
              </a:r>
              <a:endParaRPr lang="es-ES" sz="2000" dirty="0"/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5372599" y="4542363"/>
            <a:ext cx="615783" cy="590081"/>
            <a:chOff x="9010237" y="5143910"/>
            <a:chExt cx="615783" cy="590081"/>
          </a:xfrm>
        </p:grpSpPr>
        <p:sp>
          <p:nvSpPr>
            <p:cNvPr id="129" name="Elipse 128"/>
            <p:cNvSpPr/>
            <p:nvPr/>
          </p:nvSpPr>
          <p:spPr>
            <a:xfrm>
              <a:off x="9010237" y="5143910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30" name="Imagen 12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6078" y="5215415"/>
              <a:ext cx="438235" cy="438235"/>
            </a:xfrm>
            <a:prstGeom prst="rect">
              <a:avLst/>
            </a:prstGeom>
          </p:spPr>
        </p:pic>
      </p:grpSp>
      <p:grpSp>
        <p:nvGrpSpPr>
          <p:cNvPr id="131" name="Grupo 130"/>
          <p:cNvGrpSpPr/>
          <p:nvPr/>
        </p:nvGrpSpPr>
        <p:grpSpPr>
          <a:xfrm>
            <a:off x="8742871" y="3562900"/>
            <a:ext cx="2060311" cy="809599"/>
            <a:chOff x="672018" y="2186610"/>
            <a:chExt cx="1909601" cy="665405"/>
          </a:xfrm>
        </p:grpSpPr>
        <p:sp>
          <p:nvSpPr>
            <p:cNvPr id="132" name="Rectángulo redondeado 131"/>
            <p:cNvSpPr/>
            <p:nvPr/>
          </p:nvSpPr>
          <p:spPr>
            <a:xfrm>
              <a:off x="672018" y="2186610"/>
              <a:ext cx="1909601" cy="66540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3" name="CuadroTexto 132"/>
            <p:cNvSpPr txBox="1"/>
            <p:nvPr/>
          </p:nvSpPr>
          <p:spPr>
            <a:xfrm>
              <a:off x="721148" y="2243217"/>
              <a:ext cx="1666188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Actualizar Documentos</a:t>
              </a:r>
              <a:endParaRPr lang="es-ES" sz="2000" dirty="0"/>
            </a:p>
          </p:txBody>
        </p:sp>
      </p:grpSp>
      <p:grpSp>
        <p:nvGrpSpPr>
          <p:cNvPr id="134" name="Grupo 133"/>
          <p:cNvGrpSpPr/>
          <p:nvPr/>
        </p:nvGrpSpPr>
        <p:grpSpPr>
          <a:xfrm>
            <a:off x="8762403" y="4753185"/>
            <a:ext cx="2040779" cy="809599"/>
            <a:chOff x="672018" y="2186610"/>
            <a:chExt cx="1909601" cy="665405"/>
          </a:xfrm>
        </p:grpSpPr>
        <p:sp>
          <p:nvSpPr>
            <p:cNvPr id="135" name="Rectángulo redondeado 134"/>
            <p:cNvSpPr/>
            <p:nvPr/>
          </p:nvSpPr>
          <p:spPr>
            <a:xfrm>
              <a:off x="672018" y="2186610"/>
              <a:ext cx="1909601" cy="66540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6" name="CuadroTexto 135"/>
            <p:cNvSpPr txBox="1"/>
            <p:nvPr/>
          </p:nvSpPr>
          <p:spPr>
            <a:xfrm>
              <a:off x="853795" y="2243217"/>
              <a:ext cx="1533540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Manual de Usuario</a:t>
              </a:r>
              <a:endParaRPr lang="es-E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304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Fin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sp>
        <p:nvSpPr>
          <p:cNvPr id="23" name="CuadroTexto 22"/>
          <p:cNvSpPr txBox="1"/>
          <p:nvPr/>
        </p:nvSpPr>
        <p:spPr>
          <a:xfrm>
            <a:off x="4430630" y="2974726"/>
            <a:ext cx="3166280" cy="1323439"/>
          </a:xfrm>
          <a:prstGeom prst="rect">
            <a:avLst/>
          </a:prstGeom>
          <a:ln w="190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8000" dirty="0" smtClean="0"/>
              <a:t>Fin</a:t>
            </a:r>
            <a:endParaRPr lang="es-AR" sz="8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4249227" y="4412148"/>
            <a:ext cx="3835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AR" sz="4400" dirty="0" smtClean="0">
                <a:solidFill>
                  <a:schemeClr val="tx1">
                    <a:lumMod val="85000"/>
                  </a:schemeClr>
                </a:solidFill>
              </a:rPr>
              <a:t>Preguntas</a:t>
            </a:r>
            <a:r>
              <a:rPr lang="es-AR" sz="4400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ES" sz="4400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Left Bracket"/>
          <p:cNvSpPr txBox="1"/>
          <p:nvPr/>
        </p:nvSpPr>
        <p:spPr>
          <a:xfrm>
            <a:off x="5665035" y="4195422"/>
            <a:ext cx="4555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en-US" sz="60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ight Bracket"/>
          <p:cNvSpPr txBox="1"/>
          <p:nvPr/>
        </p:nvSpPr>
        <p:spPr>
          <a:xfrm>
            <a:off x="6067885" y="4195422"/>
            <a:ext cx="4555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6976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3.7037E-7 L -0.14583 0.00648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1" y="32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7 L 0.12968 0.00694 " pathEditMode="relative" rAng="0" ptsTypes="AA">
                                      <p:cBhvr>
                                        <p:cTn id="19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4" y="34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/>
      <p:bldP spid="7" grpId="0"/>
      <p:bldP spid="7" grpId="1"/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1607517" y="228600"/>
            <a:ext cx="8836646" cy="81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/>
              <a:t>Tema de Hoy</a:t>
            </a:r>
            <a:endParaRPr lang="es-AR" dirty="0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1" y="0"/>
            <a:ext cx="1151372" cy="1163031"/>
          </a:xfrm>
          <a:prstGeom prst="rect">
            <a:avLst/>
          </a:prstGeom>
        </p:spPr>
      </p:pic>
      <p:sp>
        <p:nvSpPr>
          <p:cNvPr id="46" name="Título 1"/>
          <p:cNvSpPr txBox="1">
            <a:spLocks/>
          </p:cNvSpPr>
          <p:nvPr/>
        </p:nvSpPr>
        <p:spPr>
          <a:xfrm>
            <a:off x="2161309" y="2257795"/>
            <a:ext cx="7926531" cy="234241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z="7200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de Regularidad </a:t>
            </a:r>
            <a:endParaRPr lang="es-AR" sz="7200" spc="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Left Bracket"/>
          <p:cNvSpPr txBox="1"/>
          <p:nvPr/>
        </p:nvSpPr>
        <p:spPr>
          <a:xfrm>
            <a:off x="5163590" y="1741534"/>
            <a:ext cx="108074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en-US" sz="199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ight Bracket"/>
          <p:cNvSpPr txBox="1"/>
          <p:nvPr/>
        </p:nvSpPr>
        <p:spPr>
          <a:xfrm>
            <a:off x="6230113" y="1741534"/>
            <a:ext cx="108074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3835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-0.3069 -0.0032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52" y="-16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0.28698 0.00231 " pathEditMode="relative" rAng="0" ptsTypes="AA">
                                      <p:cBhvr>
                                        <p:cTn id="15" dur="1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49" y="11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8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7" grpId="1"/>
      <p:bldP spid="48" grpId="0"/>
      <p:bldP spid="4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1607517" y="228600"/>
            <a:ext cx="8836646" cy="81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mtClean="0"/>
              <a:t>Agenda</a:t>
            </a:r>
            <a:endParaRPr lang="es-AR" dirty="0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1" y="0"/>
            <a:ext cx="1151372" cy="1163031"/>
          </a:xfrm>
          <a:prstGeom prst="rect">
            <a:avLst/>
          </a:prstGeom>
        </p:spPr>
      </p:pic>
      <p:sp>
        <p:nvSpPr>
          <p:cNvPr id="33" name="Elipse 32"/>
          <p:cNvSpPr/>
          <p:nvPr/>
        </p:nvSpPr>
        <p:spPr>
          <a:xfrm>
            <a:off x="836908" y="1823283"/>
            <a:ext cx="4339526" cy="4401519"/>
          </a:xfrm>
          <a:prstGeom prst="ellipse">
            <a:avLst/>
          </a:prstGeom>
          <a:solidFill>
            <a:schemeClr val="tx1">
              <a:lumMod val="95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35" name="Diagrama 34"/>
          <p:cNvGraphicFramePr/>
          <p:nvPr>
            <p:extLst>
              <p:ext uri="{D42A27DB-BD31-4B8C-83A1-F6EECF244321}">
                <p14:modId xmlns:p14="http://schemas.microsoft.com/office/powerpoint/2010/main" val="2041262391"/>
              </p:ext>
            </p:extLst>
          </p:nvPr>
        </p:nvGraphicFramePr>
        <p:xfrm>
          <a:off x="4699292" y="1548599"/>
          <a:ext cx="6552478" cy="5059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6" name="Picture 2" descr="Appointment diary with label"/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517" y="2700066"/>
            <a:ext cx="24384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uadroTexto 36"/>
          <p:cNvSpPr txBox="1"/>
          <p:nvPr/>
        </p:nvSpPr>
        <p:spPr>
          <a:xfrm>
            <a:off x="4973016" y="1823283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s-A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5394054" y="2801183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5529662" y="3720898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5394054" y="4689694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s-A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4944170" y="5609409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s-A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8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74"/>
          <p:cNvSpPr/>
          <p:nvPr/>
        </p:nvSpPr>
        <p:spPr>
          <a:xfrm>
            <a:off x="7123005" y="3741500"/>
            <a:ext cx="4041555" cy="199425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/>
          <p:cNvSpPr/>
          <p:nvPr/>
        </p:nvSpPr>
        <p:spPr>
          <a:xfrm>
            <a:off x="1098815" y="3685926"/>
            <a:ext cx="6040412" cy="204983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1671172" y="3741487"/>
            <a:ext cx="8838569" cy="18152"/>
          </a:xfrm>
          <a:prstGeom prst="straightConnector1">
            <a:avLst/>
          </a:prstGeom>
          <a:ln w="1460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-756332" y="2467123"/>
            <a:ext cx="4138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ABRIL '14</a:t>
            </a:r>
            <a:endParaRPr lang="es-ES" sz="32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9383761" y="2401883"/>
            <a:ext cx="2857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ABRIL </a:t>
            </a:r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'15</a:t>
            </a:r>
            <a:endParaRPr lang="es-ES" sz="32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endParaRPr lang="es-ES" sz="32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485227" y="3081299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313778" y="3375979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Inicio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cxnSp>
        <p:nvCxnSpPr>
          <p:cNvPr id="51" name="Conector angular 50"/>
          <p:cNvCxnSpPr>
            <a:stCxn id="45" idx="4"/>
            <a:endCxn id="24" idx="4"/>
          </p:cNvCxnSpPr>
          <p:nvPr/>
        </p:nvCxnSpPr>
        <p:spPr>
          <a:xfrm rot="16200000" flipH="1">
            <a:off x="6107619" y="-718251"/>
            <a:ext cx="6907" cy="10024514"/>
          </a:xfrm>
          <a:prstGeom prst="bentConnector3">
            <a:avLst>
              <a:gd name="adj1" fmla="val 20705458"/>
            </a:avLst>
          </a:prstGeom>
          <a:ln w="57150" cap="rnd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H="1">
            <a:off x="7122762" y="3472950"/>
            <a:ext cx="16465" cy="523163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1235928" y="4981271"/>
            <a:ext cx="58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/>
          <p:cNvSpPr txBox="1"/>
          <p:nvPr/>
        </p:nvSpPr>
        <p:spPr>
          <a:xfrm>
            <a:off x="1446214" y="4439396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Arial Black" panose="020B0A04020102020204" pitchFamily="34" charset="0"/>
              </a:rPr>
              <a:t>7</a:t>
            </a:r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AR" sz="3200" b="1" dirty="0" smtClean="0">
                <a:solidFill>
                  <a:srgbClr val="66B453"/>
                </a:solidFill>
                <a:latin typeface="Arial Black" panose="020B0A04020102020204" pitchFamily="34" charset="0"/>
              </a:rPr>
              <a:t>Meses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65" name="Conector recto 64"/>
          <p:cNvCxnSpPr/>
          <p:nvPr/>
        </p:nvCxnSpPr>
        <p:spPr>
          <a:xfrm>
            <a:off x="7198871" y="4972752"/>
            <a:ext cx="307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/>
          <p:cNvSpPr txBox="1"/>
          <p:nvPr/>
        </p:nvSpPr>
        <p:spPr>
          <a:xfrm>
            <a:off x="1522080" y="4976835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7 </a:t>
            </a:r>
            <a:r>
              <a:rPr lang="es-AR" sz="3200" b="1" dirty="0" err="1" smtClean="0">
                <a:solidFill>
                  <a:srgbClr val="66B453"/>
                </a:solidFill>
                <a:latin typeface="Arial Black" panose="020B0A04020102020204" pitchFamily="34" charset="0"/>
              </a:rPr>
              <a:t>Sprints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7123005" y="4453759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Arial Black" panose="020B0A04020102020204" pitchFamily="34" charset="0"/>
              </a:rPr>
              <a:t>6</a:t>
            </a:r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AR" sz="3200" b="1" dirty="0" smtClean="0">
                <a:solidFill>
                  <a:srgbClr val="66B453"/>
                </a:solidFill>
                <a:latin typeface="Arial Black" panose="020B0A04020102020204" pitchFamily="34" charset="0"/>
              </a:rPr>
              <a:t>Meses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7198871" y="4991198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9</a:t>
            </a:r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AR" sz="3200" b="1" dirty="0" err="1" smtClean="0">
                <a:solidFill>
                  <a:srgbClr val="66B453"/>
                </a:solidFill>
                <a:latin typeface="Arial Black" panose="020B0A04020102020204" pitchFamily="34" charset="0"/>
              </a:rPr>
              <a:t>Sprints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pic>
        <p:nvPicPr>
          <p:cNvPr id="79" name="Picture 4" descr="Worker of construction working with a shovel beside material pile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310" y="2194334"/>
            <a:ext cx="839430" cy="87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Elipse 23"/>
          <p:cNvSpPr/>
          <p:nvPr/>
        </p:nvSpPr>
        <p:spPr>
          <a:xfrm>
            <a:off x="10509741" y="3088206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10323229" y="3376541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Fin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1" name="Flecha derecha 20"/>
          <p:cNvSpPr/>
          <p:nvPr/>
        </p:nvSpPr>
        <p:spPr>
          <a:xfrm rot="5400000">
            <a:off x="6965262" y="2950313"/>
            <a:ext cx="355432" cy="368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CuadroTexto 43"/>
          <p:cNvSpPr txBox="1"/>
          <p:nvPr/>
        </p:nvSpPr>
        <p:spPr>
          <a:xfrm>
            <a:off x="6191628" y="2194334"/>
            <a:ext cx="2042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HOY</a:t>
            </a:r>
            <a:endParaRPr lang="es-ES" sz="4400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58" y="2925905"/>
            <a:ext cx="542159" cy="580281"/>
          </a:xfrm>
          <a:prstGeom prst="rect">
            <a:avLst/>
          </a:prstGeom>
        </p:spPr>
      </p:pic>
      <p:sp>
        <p:nvSpPr>
          <p:cNvPr id="26" name="Rectángulo 25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1607517" y="228600"/>
            <a:ext cx="8836646" cy="81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>
                <a:latin typeface="Calibri" panose="020F0502020204030204" pitchFamily="34" charset="0"/>
              </a:rPr>
              <a:t>¿</a:t>
            </a:r>
            <a:r>
              <a:rPr lang="es-AR" dirty="0" smtClean="0"/>
              <a:t>Dónde Estamos</a:t>
            </a:r>
            <a:r>
              <a:rPr lang="es-AR" dirty="0" smtClean="0">
                <a:latin typeface="Calibri" panose="020F0502020204030204" pitchFamily="34" charset="0"/>
              </a:rPr>
              <a:t>?</a:t>
            </a:r>
            <a:endParaRPr lang="es-AR" dirty="0">
              <a:latin typeface="Calibri" panose="020F0502020204030204" pitchFamily="34" charset="0"/>
            </a:endParaRP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1" y="0"/>
            <a:ext cx="1151372" cy="116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7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ángulo 128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9900" y="191628"/>
            <a:ext cx="8103700" cy="789821"/>
          </a:xfrm>
        </p:spPr>
        <p:txBody>
          <a:bodyPr>
            <a:normAutofit/>
          </a:bodyPr>
          <a:lstStyle/>
          <a:p>
            <a:r>
              <a:rPr lang="es-AR" dirty="0">
                <a:latin typeface="Calibri" panose="020F0502020204030204" pitchFamily="34" charset="0"/>
              </a:rPr>
              <a:t>¿</a:t>
            </a:r>
            <a:r>
              <a:rPr lang="es-AR" dirty="0"/>
              <a:t>Dónde Estamos</a:t>
            </a:r>
            <a:r>
              <a:rPr lang="es-AR" dirty="0">
                <a:latin typeface="Calibri" panose="020F0502020204030204" pitchFamily="34" charset="0"/>
              </a:rPr>
              <a:t>?</a:t>
            </a:r>
            <a:r>
              <a:rPr lang="es-AR" dirty="0"/>
              <a:t> - </a:t>
            </a:r>
            <a:r>
              <a:rPr lang="es-AR" dirty="0" smtClean="0"/>
              <a:t>Alcances</a:t>
            </a:r>
            <a:endParaRPr lang="es-AR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60199" y="2152826"/>
            <a:ext cx="6880767" cy="4367051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upo 4"/>
          <p:cNvGrpSpPr/>
          <p:nvPr/>
        </p:nvGrpSpPr>
        <p:grpSpPr>
          <a:xfrm>
            <a:off x="273285" y="2261859"/>
            <a:ext cx="2259564" cy="1017264"/>
            <a:chOff x="258732" y="3308281"/>
            <a:chExt cx="2259564" cy="1017264"/>
          </a:xfrm>
        </p:grpSpPr>
        <p:grpSp>
          <p:nvGrpSpPr>
            <p:cNvPr id="62" name="Grupo 61"/>
            <p:cNvGrpSpPr/>
            <p:nvPr/>
          </p:nvGrpSpPr>
          <p:grpSpPr>
            <a:xfrm>
              <a:off x="258732" y="3407109"/>
              <a:ext cx="2118334" cy="918436"/>
              <a:chOff x="808383" y="2186610"/>
              <a:chExt cx="1741048" cy="754858"/>
            </a:xfrm>
          </p:grpSpPr>
          <p:sp>
            <p:nvSpPr>
              <p:cNvPr id="65" name="Rectángulo redondeado 64"/>
              <p:cNvSpPr/>
              <p:nvPr/>
            </p:nvSpPr>
            <p:spPr>
              <a:xfrm>
                <a:off x="808383" y="2186610"/>
                <a:ext cx="1741048" cy="754858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66" name="CuadroTexto 65"/>
              <p:cNvSpPr txBox="1"/>
              <p:nvPr/>
            </p:nvSpPr>
            <p:spPr>
              <a:xfrm>
                <a:off x="892009" y="2217741"/>
                <a:ext cx="1555518" cy="581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Gestión </a:t>
                </a:r>
              </a:p>
              <a:p>
                <a:r>
                  <a:rPr lang="es-AR" sz="2000" dirty="0" smtClean="0"/>
                  <a:t>de Usuarios</a:t>
                </a:r>
                <a:endParaRPr lang="es-ES" sz="2000" dirty="0"/>
              </a:p>
            </p:txBody>
          </p:sp>
        </p:grpSp>
        <p:grpSp>
          <p:nvGrpSpPr>
            <p:cNvPr id="115" name="Grupo 114"/>
            <p:cNvGrpSpPr/>
            <p:nvPr/>
          </p:nvGrpSpPr>
          <p:grpSpPr>
            <a:xfrm>
              <a:off x="1848005" y="3308281"/>
              <a:ext cx="670291" cy="642314"/>
              <a:chOff x="10780589" y="2884572"/>
              <a:chExt cx="670291" cy="642314"/>
            </a:xfrm>
          </p:grpSpPr>
          <p:sp>
            <p:nvSpPr>
              <p:cNvPr id="63" name="Elipse 62"/>
              <p:cNvSpPr/>
              <p:nvPr/>
            </p:nvSpPr>
            <p:spPr>
              <a:xfrm>
                <a:off x="10780589" y="2884572"/>
                <a:ext cx="670291" cy="642314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76518" y="2957012"/>
                <a:ext cx="493128" cy="493128"/>
              </a:xfrm>
              <a:prstGeom prst="rect">
                <a:avLst/>
              </a:prstGeom>
            </p:spPr>
          </p:pic>
        </p:grpSp>
      </p:grpSp>
      <p:grpSp>
        <p:nvGrpSpPr>
          <p:cNvPr id="6" name="Grupo 5"/>
          <p:cNvGrpSpPr/>
          <p:nvPr/>
        </p:nvGrpSpPr>
        <p:grpSpPr>
          <a:xfrm>
            <a:off x="326179" y="5509224"/>
            <a:ext cx="2264885" cy="902418"/>
            <a:chOff x="251662" y="4364392"/>
            <a:chExt cx="2264885" cy="902418"/>
          </a:xfrm>
        </p:grpSpPr>
        <p:grpSp>
          <p:nvGrpSpPr>
            <p:cNvPr id="68" name="Grupo 67"/>
            <p:cNvGrpSpPr/>
            <p:nvPr/>
          </p:nvGrpSpPr>
          <p:grpSpPr>
            <a:xfrm>
              <a:off x="251662" y="4431113"/>
              <a:ext cx="2076913" cy="835697"/>
              <a:chOff x="808382" y="2186610"/>
              <a:chExt cx="1707004" cy="686856"/>
            </a:xfrm>
          </p:grpSpPr>
          <p:sp>
            <p:nvSpPr>
              <p:cNvPr id="71" name="Rectángulo redondeado 70"/>
              <p:cNvSpPr/>
              <p:nvPr/>
            </p:nvSpPr>
            <p:spPr>
              <a:xfrm>
                <a:off x="808382" y="2186610"/>
                <a:ext cx="1707004" cy="686856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2" name="CuadroTexto 71"/>
              <p:cNvSpPr txBox="1"/>
              <p:nvPr/>
            </p:nvSpPr>
            <p:spPr>
              <a:xfrm>
                <a:off x="892011" y="2192265"/>
                <a:ext cx="1502999" cy="581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Administrar Equipos</a:t>
                </a:r>
                <a:endParaRPr lang="es-ES" sz="2000" dirty="0"/>
              </a:p>
            </p:txBody>
          </p:sp>
        </p:grpSp>
        <p:grpSp>
          <p:nvGrpSpPr>
            <p:cNvPr id="116" name="Grupo 115"/>
            <p:cNvGrpSpPr/>
            <p:nvPr/>
          </p:nvGrpSpPr>
          <p:grpSpPr>
            <a:xfrm>
              <a:off x="1900764" y="4364392"/>
              <a:ext cx="615783" cy="590081"/>
              <a:chOff x="10744012" y="4099327"/>
              <a:chExt cx="615783" cy="590081"/>
            </a:xfrm>
          </p:grpSpPr>
          <p:sp>
            <p:nvSpPr>
              <p:cNvPr id="69" name="Elipse 68"/>
              <p:cNvSpPr/>
              <p:nvPr/>
            </p:nvSpPr>
            <p:spPr>
              <a:xfrm>
                <a:off x="10744012" y="4099327"/>
                <a:ext cx="615783" cy="590081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70" name="Imagen 6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06197" y="4148090"/>
                <a:ext cx="505775" cy="505775"/>
              </a:xfrm>
              <a:prstGeom prst="rect">
                <a:avLst/>
              </a:prstGeom>
            </p:spPr>
          </p:pic>
        </p:grpSp>
      </p:grpSp>
      <p:grpSp>
        <p:nvGrpSpPr>
          <p:cNvPr id="3" name="Grupo 2"/>
          <p:cNvGrpSpPr/>
          <p:nvPr/>
        </p:nvGrpSpPr>
        <p:grpSpPr>
          <a:xfrm>
            <a:off x="282105" y="3343206"/>
            <a:ext cx="2408098" cy="1025498"/>
            <a:chOff x="291946" y="2248367"/>
            <a:chExt cx="2408098" cy="1025498"/>
          </a:xfrm>
        </p:grpSpPr>
        <p:grpSp>
          <p:nvGrpSpPr>
            <p:cNvPr id="73" name="Grupo 72"/>
            <p:cNvGrpSpPr/>
            <p:nvPr/>
          </p:nvGrpSpPr>
          <p:grpSpPr>
            <a:xfrm>
              <a:off x="291946" y="2411486"/>
              <a:ext cx="2408098" cy="862379"/>
              <a:chOff x="808383" y="2186610"/>
              <a:chExt cx="1979202" cy="708785"/>
            </a:xfrm>
          </p:grpSpPr>
          <p:sp>
            <p:nvSpPr>
              <p:cNvPr id="74" name="Rectángulo redondeado 73"/>
              <p:cNvSpPr/>
              <p:nvPr/>
            </p:nvSpPr>
            <p:spPr>
              <a:xfrm>
                <a:off x="808383" y="2186610"/>
                <a:ext cx="1725012" cy="708785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5" name="CuadroTexto 74"/>
              <p:cNvSpPr txBox="1"/>
              <p:nvPr/>
            </p:nvSpPr>
            <p:spPr>
              <a:xfrm>
                <a:off x="879272" y="2230479"/>
                <a:ext cx="1908313" cy="581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Administrar </a:t>
                </a:r>
                <a:endParaRPr lang="es-AR" sz="2000" dirty="0"/>
              </a:p>
              <a:p>
                <a:r>
                  <a:rPr lang="es-AR" sz="2000" dirty="0" smtClean="0"/>
                  <a:t>Torneos</a:t>
                </a:r>
                <a:endParaRPr lang="es-ES" sz="2000" dirty="0"/>
              </a:p>
            </p:txBody>
          </p:sp>
        </p:grpSp>
        <p:grpSp>
          <p:nvGrpSpPr>
            <p:cNvPr id="41" name="Grupo 40"/>
            <p:cNvGrpSpPr/>
            <p:nvPr/>
          </p:nvGrpSpPr>
          <p:grpSpPr>
            <a:xfrm>
              <a:off x="1888191" y="2248367"/>
              <a:ext cx="670291" cy="642314"/>
              <a:chOff x="7288910" y="2381096"/>
              <a:chExt cx="670291" cy="642314"/>
            </a:xfrm>
          </p:grpSpPr>
          <p:sp>
            <p:nvSpPr>
              <p:cNvPr id="76" name="Elipse 75"/>
              <p:cNvSpPr/>
              <p:nvPr/>
            </p:nvSpPr>
            <p:spPr>
              <a:xfrm>
                <a:off x="7288910" y="2381096"/>
                <a:ext cx="670291" cy="642314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77" name="Imagen 7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4155" y="2431923"/>
                <a:ext cx="493128" cy="493128"/>
              </a:xfrm>
              <a:prstGeom prst="rect">
                <a:avLst/>
              </a:prstGeom>
            </p:spPr>
          </p:pic>
        </p:grpSp>
      </p:grpSp>
      <p:grpSp>
        <p:nvGrpSpPr>
          <p:cNvPr id="9" name="Grupo 8"/>
          <p:cNvGrpSpPr/>
          <p:nvPr/>
        </p:nvGrpSpPr>
        <p:grpSpPr>
          <a:xfrm>
            <a:off x="305919" y="4407911"/>
            <a:ext cx="2408098" cy="1025498"/>
            <a:chOff x="297297" y="5246015"/>
            <a:chExt cx="2408098" cy="1025498"/>
          </a:xfrm>
        </p:grpSpPr>
        <p:grpSp>
          <p:nvGrpSpPr>
            <p:cNvPr id="119" name="Grupo 118"/>
            <p:cNvGrpSpPr/>
            <p:nvPr/>
          </p:nvGrpSpPr>
          <p:grpSpPr>
            <a:xfrm>
              <a:off x="297297" y="5409134"/>
              <a:ext cx="2408098" cy="862379"/>
              <a:chOff x="808383" y="2186610"/>
              <a:chExt cx="1979202" cy="708785"/>
            </a:xfrm>
          </p:grpSpPr>
          <p:sp>
            <p:nvSpPr>
              <p:cNvPr id="120" name="Rectángulo redondeado 119"/>
              <p:cNvSpPr/>
              <p:nvPr/>
            </p:nvSpPr>
            <p:spPr>
              <a:xfrm>
                <a:off x="808383" y="2186610"/>
                <a:ext cx="1725012" cy="708785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21" name="CuadroTexto 120"/>
              <p:cNvSpPr txBox="1"/>
              <p:nvPr/>
            </p:nvSpPr>
            <p:spPr>
              <a:xfrm>
                <a:off x="879272" y="2230479"/>
                <a:ext cx="1908313" cy="581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Administrar </a:t>
                </a:r>
                <a:endParaRPr lang="es-AR" sz="2000" dirty="0"/>
              </a:p>
              <a:p>
                <a:r>
                  <a:rPr lang="es-AR" sz="2000" dirty="0" smtClean="0"/>
                  <a:t>Ediciones</a:t>
                </a:r>
                <a:endParaRPr lang="es-ES" sz="2000" dirty="0"/>
              </a:p>
            </p:txBody>
          </p:sp>
        </p:grpSp>
        <p:grpSp>
          <p:nvGrpSpPr>
            <p:cNvPr id="122" name="Grupo 121"/>
            <p:cNvGrpSpPr/>
            <p:nvPr/>
          </p:nvGrpSpPr>
          <p:grpSpPr>
            <a:xfrm>
              <a:off x="1893542" y="5246015"/>
              <a:ext cx="670291" cy="642314"/>
              <a:chOff x="7288910" y="2381096"/>
              <a:chExt cx="670291" cy="642314"/>
            </a:xfrm>
          </p:grpSpPr>
          <p:sp>
            <p:nvSpPr>
              <p:cNvPr id="123" name="Elipse 122"/>
              <p:cNvSpPr/>
              <p:nvPr/>
            </p:nvSpPr>
            <p:spPr>
              <a:xfrm>
                <a:off x="7288910" y="2381096"/>
                <a:ext cx="670291" cy="642314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124" name="Imagen 12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4155" y="2431923"/>
                <a:ext cx="493128" cy="493128"/>
              </a:xfrm>
              <a:prstGeom prst="rect">
                <a:avLst/>
              </a:prstGeom>
            </p:spPr>
          </p:pic>
        </p:grpSp>
      </p:grpSp>
      <p:sp>
        <p:nvSpPr>
          <p:cNvPr id="127" name="CuadroTexto 126"/>
          <p:cNvSpPr txBox="1"/>
          <p:nvPr/>
        </p:nvSpPr>
        <p:spPr>
          <a:xfrm>
            <a:off x="2289247" y="1386349"/>
            <a:ext cx="202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DONE</a:t>
            </a:r>
            <a:endParaRPr lang="es-ES"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2054" name="Picture 6" descr="Correct tick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226" y="1386349"/>
            <a:ext cx="720351" cy="52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4" name="Grupo 133"/>
          <p:cNvGrpSpPr/>
          <p:nvPr/>
        </p:nvGrpSpPr>
        <p:grpSpPr>
          <a:xfrm>
            <a:off x="2699996" y="5545568"/>
            <a:ext cx="2408098" cy="839723"/>
            <a:chOff x="808383" y="2186610"/>
            <a:chExt cx="1979202" cy="708785"/>
          </a:xfrm>
        </p:grpSpPr>
        <p:sp>
          <p:nvSpPr>
            <p:cNvPr id="135" name="Rectángulo redondeado 134"/>
            <p:cNvSpPr/>
            <p:nvPr/>
          </p:nvSpPr>
          <p:spPr>
            <a:xfrm>
              <a:off x="808383" y="2186610"/>
              <a:ext cx="1725012" cy="70878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6" name="CuadroTexto 135"/>
            <p:cNvSpPr txBox="1"/>
            <p:nvPr/>
          </p:nvSpPr>
          <p:spPr>
            <a:xfrm>
              <a:off x="879272" y="2230479"/>
              <a:ext cx="190831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Armado </a:t>
              </a:r>
            </a:p>
            <a:p>
              <a:r>
                <a:rPr lang="es-AR" sz="2000" dirty="0" smtClean="0"/>
                <a:t>De </a:t>
              </a:r>
              <a:r>
                <a:rPr lang="es-AR" sz="2000" dirty="0" err="1" smtClean="0"/>
                <a:t>Fixture</a:t>
              </a:r>
              <a:endParaRPr lang="es-ES" sz="2000" dirty="0"/>
            </a:p>
          </p:txBody>
        </p:sp>
      </p:grpSp>
      <p:pic>
        <p:nvPicPr>
          <p:cNvPr id="130" name="Imagen 129"/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1" y="0"/>
            <a:ext cx="1151372" cy="1163031"/>
          </a:xfrm>
          <a:prstGeom prst="rect">
            <a:avLst/>
          </a:prstGeom>
        </p:spPr>
      </p:pic>
      <p:sp>
        <p:nvSpPr>
          <p:cNvPr id="131" name="Rectángulo redondeado 130"/>
          <p:cNvSpPr/>
          <p:nvPr/>
        </p:nvSpPr>
        <p:spPr>
          <a:xfrm>
            <a:off x="7121860" y="2143417"/>
            <a:ext cx="4930995" cy="4367051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" name="Grupo 9"/>
          <p:cNvGrpSpPr/>
          <p:nvPr/>
        </p:nvGrpSpPr>
        <p:grpSpPr>
          <a:xfrm>
            <a:off x="5022211" y="3317875"/>
            <a:ext cx="1918753" cy="1045913"/>
            <a:chOff x="2609472" y="2184712"/>
            <a:chExt cx="2319117" cy="1045913"/>
          </a:xfrm>
        </p:grpSpPr>
        <p:grpSp>
          <p:nvGrpSpPr>
            <p:cNvPr id="137" name="Grupo 136"/>
            <p:cNvGrpSpPr/>
            <p:nvPr/>
          </p:nvGrpSpPr>
          <p:grpSpPr>
            <a:xfrm>
              <a:off x="2609472" y="2345377"/>
              <a:ext cx="2146931" cy="885248"/>
              <a:chOff x="808384" y="2186610"/>
              <a:chExt cx="1764552" cy="727581"/>
            </a:xfrm>
          </p:grpSpPr>
          <p:sp>
            <p:nvSpPr>
              <p:cNvPr id="139" name="Rectángulo redondeado 138"/>
              <p:cNvSpPr/>
              <p:nvPr/>
            </p:nvSpPr>
            <p:spPr>
              <a:xfrm>
                <a:off x="808384" y="2186610"/>
                <a:ext cx="1764552" cy="727581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53" name="CuadroTexto 152"/>
              <p:cNvSpPr txBox="1"/>
              <p:nvPr/>
            </p:nvSpPr>
            <p:spPr>
              <a:xfrm>
                <a:off x="819784" y="2255955"/>
                <a:ext cx="1422035" cy="5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/>
                  <a:t>Administrar Árbitros</a:t>
                </a:r>
                <a:endParaRPr lang="es-ES" dirty="0"/>
              </a:p>
            </p:txBody>
          </p:sp>
        </p:grpSp>
        <p:grpSp>
          <p:nvGrpSpPr>
            <p:cNvPr id="154" name="Grupo 153"/>
            <p:cNvGrpSpPr/>
            <p:nvPr/>
          </p:nvGrpSpPr>
          <p:grpSpPr>
            <a:xfrm>
              <a:off x="4312806" y="2184712"/>
              <a:ext cx="615783" cy="590081"/>
              <a:chOff x="2281583" y="2157919"/>
              <a:chExt cx="615783" cy="590081"/>
            </a:xfrm>
          </p:grpSpPr>
          <p:sp>
            <p:nvSpPr>
              <p:cNvPr id="155" name="Elipse 154"/>
              <p:cNvSpPr/>
              <p:nvPr/>
            </p:nvSpPr>
            <p:spPr>
              <a:xfrm>
                <a:off x="2281583" y="2157919"/>
                <a:ext cx="615783" cy="590081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156" name="Imagen 15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0283" y="2159138"/>
                <a:ext cx="555873" cy="555873"/>
              </a:xfrm>
              <a:prstGeom prst="rect">
                <a:avLst/>
              </a:prstGeom>
            </p:spPr>
          </p:pic>
        </p:grpSp>
      </p:grpSp>
      <p:grpSp>
        <p:nvGrpSpPr>
          <p:cNvPr id="11" name="Grupo 10"/>
          <p:cNvGrpSpPr/>
          <p:nvPr/>
        </p:nvGrpSpPr>
        <p:grpSpPr>
          <a:xfrm>
            <a:off x="2645613" y="2256413"/>
            <a:ext cx="2237572" cy="1010852"/>
            <a:chOff x="2618553" y="3379074"/>
            <a:chExt cx="2237572" cy="921323"/>
          </a:xfrm>
        </p:grpSpPr>
        <p:grpSp>
          <p:nvGrpSpPr>
            <p:cNvPr id="157" name="Grupo 156"/>
            <p:cNvGrpSpPr/>
            <p:nvPr/>
          </p:nvGrpSpPr>
          <p:grpSpPr>
            <a:xfrm>
              <a:off x="2618553" y="3452725"/>
              <a:ext cx="2191077" cy="847672"/>
              <a:chOff x="808382" y="2186610"/>
              <a:chExt cx="1800835" cy="696697"/>
            </a:xfrm>
          </p:grpSpPr>
          <p:sp>
            <p:nvSpPr>
              <p:cNvPr id="158" name="Rectángulo redondeado 157"/>
              <p:cNvSpPr/>
              <p:nvPr/>
            </p:nvSpPr>
            <p:spPr>
              <a:xfrm>
                <a:off x="808382" y="2186610"/>
                <a:ext cx="1800835" cy="696697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59" name="CuadroTexto 158"/>
              <p:cNvSpPr txBox="1"/>
              <p:nvPr/>
            </p:nvSpPr>
            <p:spPr>
              <a:xfrm>
                <a:off x="917485" y="2255957"/>
                <a:ext cx="1497451" cy="581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Administrar Jugadores</a:t>
                </a:r>
                <a:endParaRPr lang="es-ES" sz="2000" dirty="0"/>
              </a:p>
            </p:txBody>
          </p:sp>
        </p:grpSp>
        <p:grpSp>
          <p:nvGrpSpPr>
            <p:cNvPr id="160" name="Grupo 159"/>
            <p:cNvGrpSpPr/>
            <p:nvPr/>
          </p:nvGrpSpPr>
          <p:grpSpPr>
            <a:xfrm>
              <a:off x="4240342" y="3379074"/>
              <a:ext cx="615783" cy="590081"/>
              <a:chOff x="2119962" y="3375598"/>
              <a:chExt cx="615783" cy="590081"/>
            </a:xfrm>
          </p:grpSpPr>
          <p:sp>
            <p:nvSpPr>
              <p:cNvPr id="161" name="Elipse 160"/>
              <p:cNvSpPr/>
              <p:nvPr/>
            </p:nvSpPr>
            <p:spPr>
              <a:xfrm>
                <a:off x="2119962" y="3375598"/>
                <a:ext cx="615783" cy="590081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162" name="Imagen 161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5870" y="3435267"/>
                <a:ext cx="453027" cy="453027"/>
              </a:xfrm>
              <a:prstGeom prst="rect">
                <a:avLst/>
              </a:prstGeom>
            </p:spPr>
          </p:pic>
        </p:grpSp>
      </p:grpSp>
      <p:grpSp>
        <p:nvGrpSpPr>
          <p:cNvPr id="163" name="Grupo 162"/>
          <p:cNvGrpSpPr/>
          <p:nvPr/>
        </p:nvGrpSpPr>
        <p:grpSpPr>
          <a:xfrm>
            <a:off x="2695433" y="4509488"/>
            <a:ext cx="2157497" cy="840966"/>
            <a:chOff x="808383" y="2186610"/>
            <a:chExt cx="1773236" cy="691186"/>
          </a:xfrm>
        </p:grpSpPr>
        <p:sp>
          <p:nvSpPr>
            <p:cNvPr id="164" name="Rectángulo redondeado 163"/>
            <p:cNvSpPr/>
            <p:nvPr/>
          </p:nvSpPr>
          <p:spPr>
            <a:xfrm>
              <a:off x="808383" y="2186610"/>
              <a:ext cx="1773236" cy="69118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5" name="CuadroTexto 164"/>
            <p:cNvSpPr txBox="1"/>
            <p:nvPr/>
          </p:nvSpPr>
          <p:spPr>
            <a:xfrm>
              <a:off x="853795" y="2255955"/>
              <a:ext cx="1641094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Partidos</a:t>
              </a:r>
              <a:endParaRPr lang="es-ES" sz="2000" dirty="0"/>
            </a:p>
          </p:txBody>
        </p:sp>
      </p:grpSp>
      <p:grpSp>
        <p:nvGrpSpPr>
          <p:cNvPr id="166" name="Grupo 165"/>
          <p:cNvGrpSpPr/>
          <p:nvPr/>
        </p:nvGrpSpPr>
        <p:grpSpPr>
          <a:xfrm>
            <a:off x="4329945" y="4439807"/>
            <a:ext cx="615783" cy="590081"/>
            <a:chOff x="2216493" y="4461139"/>
            <a:chExt cx="615783" cy="590081"/>
          </a:xfrm>
        </p:grpSpPr>
        <p:sp>
          <p:nvSpPr>
            <p:cNvPr id="167" name="Elipse 166"/>
            <p:cNvSpPr/>
            <p:nvPr/>
          </p:nvSpPr>
          <p:spPr>
            <a:xfrm>
              <a:off x="2216493" y="4461139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68" name="Imagen 16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816" y="4520354"/>
              <a:ext cx="453027" cy="453027"/>
            </a:xfrm>
            <a:prstGeom prst="rect">
              <a:avLst/>
            </a:prstGeom>
          </p:spPr>
        </p:pic>
      </p:grpSp>
      <p:grpSp>
        <p:nvGrpSpPr>
          <p:cNvPr id="14" name="Grupo 13"/>
          <p:cNvGrpSpPr/>
          <p:nvPr/>
        </p:nvGrpSpPr>
        <p:grpSpPr>
          <a:xfrm>
            <a:off x="9749645" y="5085796"/>
            <a:ext cx="2173202" cy="1145495"/>
            <a:chOff x="9749644" y="5021835"/>
            <a:chExt cx="2173202" cy="1145495"/>
          </a:xfrm>
        </p:grpSpPr>
        <p:grpSp>
          <p:nvGrpSpPr>
            <p:cNvPr id="169" name="Grupo 168"/>
            <p:cNvGrpSpPr/>
            <p:nvPr/>
          </p:nvGrpSpPr>
          <p:grpSpPr>
            <a:xfrm>
              <a:off x="9749644" y="5357731"/>
              <a:ext cx="2126343" cy="809599"/>
              <a:chOff x="672018" y="2186610"/>
              <a:chExt cx="1909601" cy="665405"/>
            </a:xfrm>
          </p:grpSpPr>
          <p:sp>
            <p:nvSpPr>
              <p:cNvPr id="170" name="Rectángulo redondeado 169"/>
              <p:cNvSpPr/>
              <p:nvPr/>
            </p:nvSpPr>
            <p:spPr>
              <a:xfrm>
                <a:off x="672018" y="2186610"/>
                <a:ext cx="1909601" cy="665405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71" name="CuadroTexto 170"/>
              <p:cNvSpPr txBox="1"/>
              <p:nvPr/>
            </p:nvSpPr>
            <p:spPr>
              <a:xfrm>
                <a:off x="853795" y="2243217"/>
                <a:ext cx="1533540" cy="581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Administrar Estadísticas</a:t>
                </a:r>
                <a:endParaRPr lang="es-ES" sz="2000" dirty="0"/>
              </a:p>
            </p:txBody>
          </p:sp>
        </p:grpSp>
        <p:grpSp>
          <p:nvGrpSpPr>
            <p:cNvPr id="172" name="Grupo 171"/>
            <p:cNvGrpSpPr/>
            <p:nvPr/>
          </p:nvGrpSpPr>
          <p:grpSpPr>
            <a:xfrm>
              <a:off x="11306545" y="5021835"/>
              <a:ext cx="616301" cy="590081"/>
              <a:chOff x="2196257" y="5395872"/>
              <a:chExt cx="616301" cy="590081"/>
            </a:xfrm>
          </p:grpSpPr>
          <p:sp>
            <p:nvSpPr>
              <p:cNvPr id="173" name="Elipse 172"/>
              <p:cNvSpPr/>
              <p:nvPr/>
            </p:nvSpPr>
            <p:spPr>
              <a:xfrm>
                <a:off x="2196257" y="5395872"/>
                <a:ext cx="615783" cy="590081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174" name="Imagen 173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8153" y="5426888"/>
                <a:ext cx="534405" cy="534405"/>
              </a:xfrm>
              <a:prstGeom prst="rect">
                <a:avLst/>
              </a:prstGeom>
            </p:spPr>
          </p:pic>
        </p:grpSp>
      </p:grpSp>
      <p:grpSp>
        <p:nvGrpSpPr>
          <p:cNvPr id="175" name="Grupo 174"/>
          <p:cNvGrpSpPr/>
          <p:nvPr/>
        </p:nvGrpSpPr>
        <p:grpSpPr>
          <a:xfrm>
            <a:off x="9749645" y="2486914"/>
            <a:ext cx="2213018" cy="1082856"/>
            <a:chOff x="808383" y="2186610"/>
            <a:chExt cx="2011331" cy="683916"/>
          </a:xfrm>
        </p:grpSpPr>
        <p:sp>
          <p:nvSpPr>
            <p:cNvPr id="176" name="Rectángulo redondeado 175"/>
            <p:cNvSpPr/>
            <p:nvPr/>
          </p:nvSpPr>
          <p:spPr>
            <a:xfrm>
              <a:off x="808383" y="2186610"/>
              <a:ext cx="1964840" cy="68391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7" name="CuadroTexto 176"/>
            <p:cNvSpPr txBox="1"/>
            <p:nvPr/>
          </p:nvSpPr>
          <p:spPr>
            <a:xfrm>
              <a:off x="827405" y="2224494"/>
              <a:ext cx="1992309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</a:t>
              </a:r>
            </a:p>
            <a:p>
              <a:r>
                <a:rPr lang="es-AR" sz="2000" dirty="0" smtClean="0"/>
                <a:t>Portal de Noticias</a:t>
              </a:r>
              <a:endParaRPr lang="es-ES" sz="2000" dirty="0"/>
            </a:p>
          </p:txBody>
        </p:sp>
      </p:grpSp>
      <p:grpSp>
        <p:nvGrpSpPr>
          <p:cNvPr id="178" name="Grupo 177"/>
          <p:cNvGrpSpPr/>
          <p:nvPr/>
        </p:nvGrpSpPr>
        <p:grpSpPr>
          <a:xfrm>
            <a:off x="11313966" y="2337735"/>
            <a:ext cx="615783" cy="590081"/>
            <a:chOff x="4673222" y="2135099"/>
            <a:chExt cx="615783" cy="590081"/>
          </a:xfrm>
        </p:grpSpPr>
        <p:sp>
          <p:nvSpPr>
            <p:cNvPr id="179" name="Elipse 178"/>
            <p:cNvSpPr/>
            <p:nvPr/>
          </p:nvSpPr>
          <p:spPr>
            <a:xfrm>
              <a:off x="4673222" y="2135099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80" name="Imagen 17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2725" y="2182073"/>
              <a:ext cx="453027" cy="453027"/>
            </a:xfrm>
            <a:prstGeom prst="rect">
              <a:avLst/>
            </a:prstGeom>
          </p:spPr>
        </p:pic>
      </p:grpSp>
      <p:grpSp>
        <p:nvGrpSpPr>
          <p:cNvPr id="181" name="Grupo 180"/>
          <p:cNvGrpSpPr/>
          <p:nvPr/>
        </p:nvGrpSpPr>
        <p:grpSpPr>
          <a:xfrm>
            <a:off x="9661156" y="3785454"/>
            <a:ext cx="2233913" cy="1150639"/>
            <a:chOff x="709557" y="2186610"/>
            <a:chExt cx="2061498" cy="710591"/>
          </a:xfrm>
        </p:grpSpPr>
        <p:sp>
          <p:nvSpPr>
            <p:cNvPr id="182" name="Rectángulo redondeado 181"/>
            <p:cNvSpPr/>
            <p:nvPr/>
          </p:nvSpPr>
          <p:spPr>
            <a:xfrm>
              <a:off x="808383" y="2186610"/>
              <a:ext cx="1962672" cy="71059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3" name="CuadroTexto 182"/>
            <p:cNvSpPr txBox="1"/>
            <p:nvPr/>
          </p:nvSpPr>
          <p:spPr>
            <a:xfrm>
              <a:off x="709557" y="2266911"/>
              <a:ext cx="2005471" cy="598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900" dirty="0" smtClean="0"/>
                <a:t>Personalización  de Campeonatos</a:t>
              </a:r>
              <a:endParaRPr lang="es-ES" sz="1900" dirty="0"/>
            </a:p>
          </p:txBody>
        </p:sp>
      </p:grpSp>
      <p:grpSp>
        <p:nvGrpSpPr>
          <p:cNvPr id="184" name="Grupo 183"/>
          <p:cNvGrpSpPr/>
          <p:nvPr/>
        </p:nvGrpSpPr>
        <p:grpSpPr>
          <a:xfrm>
            <a:off x="11482169" y="3524657"/>
            <a:ext cx="615783" cy="590081"/>
            <a:chOff x="5197117" y="3277380"/>
            <a:chExt cx="615783" cy="590081"/>
          </a:xfrm>
        </p:grpSpPr>
        <p:sp>
          <p:nvSpPr>
            <p:cNvPr id="185" name="Elipse 184"/>
            <p:cNvSpPr/>
            <p:nvPr/>
          </p:nvSpPr>
          <p:spPr>
            <a:xfrm>
              <a:off x="5197117" y="3277380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86" name="Picture 2" descr="Website design symbol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7880" y="3349754"/>
              <a:ext cx="395681" cy="395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7" name="CuadroTexto 186"/>
          <p:cNvSpPr txBox="1"/>
          <p:nvPr/>
        </p:nvSpPr>
        <p:spPr>
          <a:xfrm>
            <a:off x="8504134" y="1384637"/>
            <a:ext cx="184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TO DO</a:t>
            </a:r>
            <a:endParaRPr lang="es-ES"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88" name="Picture 2" descr="Clock"/>
          <p:cNvPicPr>
            <a:picLocks noChangeAspect="1" noChangeArrowheads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960" y="1336847"/>
            <a:ext cx="522431" cy="57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Rectángulo redondeado 188"/>
          <p:cNvSpPr/>
          <p:nvPr/>
        </p:nvSpPr>
        <p:spPr>
          <a:xfrm>
            <a:off x="7329515" y="2487945"/>
            <a:ext cx="2249832" cy="2625441"/>
          </a:xfrm>
          <a:prstGeom prst="roundRect">
            <a:avLst>
              <a:gd name="adj" fmla="val 5132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0" name="CuadroTexto 189"/>
          <p:cNvSpPr txBox="1"/>
          <p:nvPr/>
        </p:nvSpPr>
        <p:spPr>
          <a:xfrm>
            <a:off x="7507199" y="3000190"/>
            <a:ext cx="18912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Sitio Web</a:t>
            </a:r>
          </a:p>
          <a:p>
            <a:pPr algn="ctr"/>
            <a:r>
              <a:rPr lang="es-AR" sz="2800" dirty="0" smtClean="0"/>
              <a:t>del </a:t>
            </a:r>
          </a:p>
          <a:p>
            <a:pPr algn="ctr"/>
            <a:r>
              <a:rPr lang="es-AR" sz="2800" dirty="0" smtClean="0"/>
              <a:t>Torneo</a:t>
            </a:r>
            <a:endParaRPr lang="es-ES" sz="2800" dirty="0"/>
          </a:p>
        </p:txBody>
      </p:sp>
      <p:sp>
        <p:nvSpPr>
          <p:cNvPr id="138" name="Elipse 137"/>
          <p:cNvSpPr/>
          <p:nvPr/>
        </p:nvSpPr>
        <p:spPr>
          <a:xfrm>
            <a:off x="4275437" y="5410982"/>
            <a:ext cx="670291" cy="642314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40" name="Grupo 139"/>
          <p:cNvGrpSpPr/>
          <p:nvPr/>
        </p:nvGrpSpPr>
        <p:grpSpPr>
          <a:xfrm>
            <a:off x="4413934" y="5521620"/>
            <a:ext cx="440371" cy="369569"/>
            <a:chOff x="7067550" y="3630372"/>
            <a:chExt cx="521309" cy="437494"/>
          </a:xfrm>
        </p:grpSpPr>
        <p:grpSp>
          <p:nvGrpSpPr>
            <p:cNvPr id="141" name="Grupo 140"/>
            <p:cNvGrpSpPr/>
            <p:nvPr/>
          </p:nvGrpSpPr>
          <p:grpSpPr>
            <a:xfrm>
              <a:off x="7067550" y="3630372"/>
              <a:ext cx="521309" cy="187617"/>
              <a:chOff x="1371600" y="3501894"/>
              <a:chExt cx="821283" cy="295576"/>
            </a:xfrm>
          </p:grpSpPr>
          <p:sp>
            <p:nvSpPr>
              <p:cNvPr id="148" name="Rectángulo 147"/>
              <p:cNvSpPr/>
              <p:nvPr/>
            </p:nvSpPr>
            <p:spPr>
              <a:xfrm>
                <a:off x="1371600" y="3501894"/>
                <a:ext cx="352267" cy="11676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9" name="Rectángulo 148"/>
              <p:cNvSpPr/>
              <p:nvPr/>
            </p:nvSpPr>
            <p:spPr>
              <a:xfrm>
                <a:off x="1371600" y="3692003"/>
                <a:ext cx="352267" cy="10546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0" name="Rectángulo 149"/>
              <p:cNvSpPr/>
              <p:nvPr/>
            </p:nvSpPr>
            <p:spPr>
              <a:xfrm>
                <a:off x="1888872" y="3586099"/>
                <a:ext cx="304011" cy="1394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51" name="Conector angular 150"/>
              <p:cNvCxnSpPr>
                <a:stCxn id="148" idx="3"/>
                <a:endCxn id="150" idx="1"/>
              </p:cNvCxnSpPr>
              <p:nvPr/>
            </p:nvCxnSpPr>
            <p:spPr>
              <a:xfrm>
                <a:off x="1723867" y="3560279"/>
                <a:ext cx="165005" cy="95560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Conector angular 151"/>
              <p:cNvCxnSpPr>
                <a:stCxn id="149" idx="3"/>
                <a:endCxn id="150" idx="1"/>
              </p:cNvCxnSpPr>
              <p:nvPr/>
            </p:nvCxnSpPr>
            <p:spPr>
              <a:xfrm flipV="1">
                <a:off x="1723867" y="3655840"/>
                <a:ext cx="165005" cy="88898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upo 141"/>
            <p:cNvGrpSpPr/>
            <p:nvPr/>
          </p:nvGrpSpPr>
          <p:grpSpPr>
            <a:xfrm>
              <a:off x="7067550" y="3880249"/>
              <a:ext cx="521309" cy="187617"/>
              <a:chOff x="1371600" y="3501894"/>
              <a:chExt cx="821283" cy="295576"/>
            </a:xfrm>
          </p:grpSpPr>
          <p:sp>
            <p:nvSpPr>
              <p:cNvPr id="143" name="Rectángulo 142"/>
              <p:cNvSpPr/>
              <p:nvPr/>
            </p:nvSpPr>
            <p:spPr>
              <a:xfrm>
                <a:off x="1371600" y="3501894"/>
                <a:ext cx="352267" cy="11676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4" name="Rectángulo 143"/>
              <p:cNvSpPr/>
              <p:nvPr/>
            </p:nvSpPr>
            <p:spPr>
              <a:xfrm>
                <a:off x="1371600" y="3692003"/>
                <a:ext cx="352267" cy="10546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5" name="Rectángulo 144"/>
              <p:cNvSpPr/>
              <p:nvPr/>
            </p:nvSpPr>
            <p:spPr>
              <a:xfrm>
                <a:off x="1888872" y="3588530"/>
                <a:ext cx="304011" cy="1394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46" name="Conector angular 145"/>
              <p:cNvCxnSpPr>
                <a:stCxn id="143" idx="3"/>
                <a:endCxn id="145" idx="1"/>
              </p:cNvCxnSpPr>
              <p:nvPr/>
            </p:nvCxnSpPr>
            <p:spPr>
              <a:xfrm>
                <a:off x="1723867" y="3560279"/>
                <a:ext cx="165005" cy="97991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Conector angular 146"/>
              <p:cNvCxnSpPr>
                <a:stCxn id="144" idx="3"/>
                <a:endCxn id="145" idx="1"/>
              </p:cNvCxnSpPr>
              <p:nvPr/>
            </p:nvCxnSpPr>
            <p:spPr>
              <a:xfrm flipV="1">
                <a:off x="1723867" y="3658270"/>
                <a:ext cx="165005" cy="86467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4" name="Grupo 193"/>
          <p:cNvGrpSpPr/>
          <p:nvPr/>
        </p:nvGrpSpPr>
        <p:grpSpPr>
          <a:xfrm>
            <a:off x="7318822" y="5376601"/>
            <a:ext cx="2342334" cy="844558"/>
            <a:chOff x="4896332" y="3650070"/>
            <a:chExt cx="1764552" cy="727581"/>
          </a:xfrm>
        </p:grpSpPr>
        <p:sp>
          <p:nvSpPr>
            <p:cNvPr id="195" name="Rectángulo redondeado 194"/>
            <p:cNvSpPr/>
            <p:nvPr/>
          </p:nvSpPr>
          <p:spPr>
            <a:xfrm>
              <a:off x="4896332" y="365007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6" name="CuadroTexto 195"/>
            <p:cNvSpPr txBox="1"/>
            <p:nvPr/>
          </p:nvSpPr>
          <p:spPr>
            <a:xfrm>
              <a:off x="4982885" y="3735273"/>
              <a:ext cx="155287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Sanciones</a:t>
              </a:r>
              <a:endParaRPr lang="es-ES" sz="2000" dirty="0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4997976" y="2141264"/>
            <a:ext cx="1963919" cy="1126002"/>
            <a:chOff x="4988907" y="3216283"/>
            <a:chExt cx="1963919" cy="1025355"/>
          </a:xfrm>
        </p:grpSpPr>
        <p:grpSp>
          <p:nvGrpSpPr>
            <p:cNvPr id="197" name="Grupo 196"/>
            <p:cNvGrpSpPr/>
            <p:nvPr/>
          </p:nvGrpSpPr>
          <p:grpSpPr>
            <a:xfrm>
              <a:off x="4988907" y="3432039"/>
              <a:ext cx="1865529" cy="809599"/>
              <a:chOff x="672018" y="2186610"/>
              <a:chExt cx="1909601" cy="665405"/>
            </a:xfrm>
          </p:grpSpPr>
          <p:sp>
            <p:nvSpPr>
              <p:cNvPr id="198" name="Rectángulo redondeado 197"/>
              <p:cNvSpPr/>
              <p:nvPr/>
            </p:nvSpPr>
            <p:spPr>
              <a:xfrm>
                <a:off x="672018" y="2186610"/>
                <a:ext cx="1909601" cy="665405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99" name="CuadroTexto 198"/>
              <p:cNvSpPr txBox="1"/>
              <p:nvPr/>
            </p:nvSpPr>
            <p:spPr>
              <a:xfrm>
                <a:off x="674762" y="2239118"/>
                <a:ext cx="1624065" cy="529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Estadísticas</a:t>
                </a:r>
              </a:p>
              <a:p>
                <a:r>
                  <a:rPr lang="es-AR" sz="2000" dirty="0" smtClean="0"/>
                  <a:t>Básicas</a:t>
                </a:r>
                <a:endParaRPr lang="es-ES" sz="2000" dirty="0"/>
              </a:p>
            </p:txBody>
          </p:sp>
        </p:grpSp>
        <p:grpSp>
          <p:nvGrpSpPr>
            <p:cNvPr id="200" name="Grupo 199"/>
            <p:cNvGrpSpPr/>
            <p:nvPr/>
          </p:nvGrpSpPr>
          <p:grpSpPr>
            <a:xfrm>
              <a:off x="6458930" y="3216283"/>
              <a:ext cx="493896" cy="472884"/>
              <a:chOff x="2196257" y="5395872"/>
              <a:chExt cx="616301" cy="590081"/>
            </a:xfrm>
          </p:grpSpPr>
          <p:sp>
            <p:nvSpPr>
              <p:cNvPr id="201" name="Elipse 200"/>
              <p:cNvSpPr/>
              <p:nvPr/>
            </p:nvSpPr>
            <p:spPr>
              <a:xfrm>
                <a:off x="2196257" y="5395872"/>
                <a:ext cx="615783" cy="590081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202" name="Imagen 20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8153" y="5426888"/>
                <a:ext cx="534405" cy="534405"/>
              </a:xfrm>
              <a:prstGeom prst="rect">
                <a:avLst/>
              </a:prstGeom>
            </p:spPr>
          </p:pic>
        </p:grpSp>
      </p:grpSp>
      <p:grpSp>
        <p:nvGrpSpPr>
          <p:cNvPr id="7" name="Grupo 6"/>
          <p:cNvGrpSpPr/>
          <p:nvPr/>
        </p:nvGrpSpPr>
        <p:grpSpPr>
          <a:xfrm>
            <a:off x="9010237" y="5232398"/>
            <a:ext cx="615783" cy="590081"/>
            <a:chOff x="9010237" y="5143910"/>
            <a:chExt cx="615783" cy="590081"/>
          </a:xfrm>
        </p:grpSpPr>
        <p:sp>
          <p:nvSpPr>
            <p:cNvPr id="204" name="Elipse 203"/>
            <p:cNvSpPr/>
            <p:nvPr/>
          </p:nvSpPr>
          <p:spPr>
            <a:xfrm>
              <a:off x="9010237" y="5143910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6078" y="5215415"/>
              <a:ext cx="438235" cy="438235"/>
            </a:xfrm>
            <a:prstGeom prst="rect">
              <a:avLst/>
            </a:prstGeom>
          </p:spPr>
        </p:pic>
      </p:grpSp>
      <p:grpSp>
        <p:nvGrpSpPr>
          <p:cNvPr id="13" name="Grupo 12"/>
          <p:cNvGrpSpPr/>
          <p:nvPr/>
        </p:nvGrpSpPr>
        <p:grpSpPr>
          <a:xfrm>
            <a:off x="2675302" y="3276401"/>
            <a:ext cx="2239799" cy="1054656"/>
            <a:chOff x="2675302" y="3276401"/>
            <a:chExt cx="2239799" cy="1054656"/>
          </a:xfrm>
        </p:grpSpPr>
        <p:grpSp>
          <p:nvGrpSpPr>
            <p:cNvPr id="12" name="Grupo 11"/>
            <p:cNvGrpSpPr/>
            <p:nvPr/>
          </p:nvGrpSpPr>
          <p:grpSpPr>
            <a:xfrm>
              <a:off x="2675302" y="3276401"/>
              <a:ext cx="2239799" cy="1054656"/>
              <a:chOff x="4973377" y="2219209"/>
              <a:chExt cx="2065009" cy="1054656"/>
            </a:xfrm>
          </p:grpSpPr>
          <p:grpSp>
            <p:nvGrpSpPr>
              <p:cNvPr id="191" name="Grupo 190"/>
              <p:cNvGrpSpPr/>
              <p:nvPr/>
            </p:nvGrpSpPr>
            <p:grpSpPr>
              <a:xfrm>
                <a:off x="4973377" y="2390432"/>
                <a:ext cx="1933521" cy="883433"/>
                <a:chOff x="2589645" y="2098383"/>
                <a:chExt cx="1764552" cy="727581"/>
              </a:xfrm>
            </p:grpSpPr>
            <p:sp>
              <p:nvSpPr>
                <p:cNvPr id="192" name="Rectángulo redondeado 191"/>
                <p:cNvSpPr/>
                <p:nvPr/>
              </p:nvSpPr>
              <p:spPr>
                <a:xfrm>
                  <a:off x="2589645" y="2098383"/>
                  <a:ext cx="1764552" cy="727581"/>
                </a:xfrm>
                <a:prstGeom prst="roundRect">
                  <a:avLst/>
                </a:prstGeom>
                <a:ln w="3810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3" name="CuadroTexto 192"/>
                <p:cNvSpPr txBox="1"/>
                <p:nvPr/>
              </p:nvSpPr>
              <p:spPr>
                <a:xfrm>
                  <a:off x="2664282" y="2167842"/>
                  <a:ext cx="1552873" cy="581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sz="2000" dirty="0" smtClean="0"/>
                    <a:t>Administrar Complejos</a:t>
                  </a:r>
                  <a:endParaRPr lang="es-ES" sz="2000" dirty="0"/>
                </a:p>
              </p:txBody>
            </p:sp>
          </p:grpSp>
          <p:sp>
            <p:nvSpPr>
              <p:cNvPr id="207" name="Elipse 206"/>
              <p:cNvSpPr/>
              <p:nvPr/>
            </p:nvSpPr>
            <p:spPr>
              <a:xfrm>
                <a:off x="6422603" y="2219209"/>
                <a:ext cx="615783" cy="590081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0243" y="3321388"/>
              <a:ext cx="495789" cy="4957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858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ángulo 54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5163" y="161673"/>
            <a:ext cx="8748714" cy="783264"/>
          </a:xfrm>
        </p:spPr>
        <p:txBody>
          <a:bodyPr/>
          <a:lstStyle/>
          <a:p>
            <a:r>
              <a:rPr lang="es-AR" sz="3600" dirty="0" smtClean="0"/>
              <a:t>Funcionalidad Destacada del </a:t>
            </a:r>
            <a:r>
              <a:rPr lang="es-AR" sz="3600" dirty="0" err="1" smtClean="0"/>
              <a:t>Release</a:t>
            </a:r>
            <a:endParaRPr lang="es-AR" sz="3600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1" y="0"/>
            <a:ext cx="1151372" cy="1163031"/>
          </a:xfrm>
          <a:prstGeom prst="rect">
            <a:avLst/>
          </a:prstGeom>
        </p:spPr>
      </p:pic>
      <p:sp>
        <p:nvSpPr>
          <p:cNvPr id="57" name="Rectángulo redondeado 56"/>
          <p:cNvSpPr/>
          <p:nvPr/>
        </p:nvSpPr>
        <p:spPr>
          <a:xfrm>
            <a:off x="1192795" y="1448114"/>
            <a:ext cx="2561861" cy="8454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Administración de Edición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1192795" y="2863799"/>
            <a:ext cx="2561861" cy="8454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Administración de Partidos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1192795" y="4306696"/>
            <a:ext cx="2561861" cy="8454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Estadísticas Básicas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4457699" y="1462545"/>
            <a:ext cx="7200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Configuración de Preferencias</a:t>
            </a:r>
          </a:p>
          <a:p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Definición de Estructura, y Armado de Fixture.</a:t>
            </a:r>
            <a:endParaRPr lang="es-E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4122057" y="3007937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Definir resultado, fecha, hora, cancha, árbitro.</a:t>
            </a:r>
          </a:p>
          <a:p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Registrar Goles, Penales, Tarjetas, Cambios</a:t>
            </a:r>
            <a:r>
              <a:rPr lang="es-E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y Titulares</a:t>
            </a:r>
            <a:endParaRPr lang="es-E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4498697" y="4402773"/>
            <a:ext cx="6811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Tabla de Posiciones, Tabla de Goleadores</a:t>
            </a:r>
          </a:p>
          <a:p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Indicadores de </a:t>
            </a:r>
            <a:r>
              <a:rPr lang="es-ES" sz="2400" dirty="0">
                <a:solidFill>
                  <a:schemeClr val="tx1">
                    <a:lumMod val="85000"/>
                  </a:schemeClr>
                </a:solidFill>
              </a:rPr>
              <a:t>A</a:t>
            </a:r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vance </a:t>
            </a:r>
            <a:r>
              <a:rPr lang="es-ES" sz="2400" dirty="0">
                <a:solidFill>
                  <a:schemeClr val="tx1">
                    <a:lumMod val="85000"/>
                  </a:schemeClr>
                </a:solidFill>
              </a:rPr>
              <a:t>de Edición y </a:t>
            </a:r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Fecha. </a:t>
            </a:r>
            <a:endParaRPr lang="es-E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7" name="Left Bracket"/>
          <p:cNvSpPr txBox="1"/>
          <p:nvPr/>
        </p:nvSpPr>
        <p:spPr>
          <a:xfrm>
            <a:off x="7020309" y="1248289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en-US" sz="66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Right Bracket"/>
          <p:cNvSpPr txBox="1"/>
          <p:nvPr/>
        </p:nvSpPr>
        <p:spPr>
          <a:xfrm>
            <a:off x="7423159" y="1248289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  <p:sp>
        <p:nvSpPr>
          <p:cNvPr id="71" name="Left Bracket"/>
          <p:cNvSpPr txBox="1"/>
          <p:nvPr/>
        </p:nvSpPr>
        <p:spPr>
          <a:xfrm>
            <a:off x="7139679" y="2817762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en-US" sz="66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Right Bracket"/>
          <p:cNvSpPr txBox="1"/>
          <p:nvPr/>
        </p:nvSpPr>
        <p:spPr>
          <a:xfrm>
            <a:off x="7576927" y="2817762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  <p:sp>
        <p:nvSpPr>
          <p:cNvPr id="73" name="Left Bracket"/>
          <p:cNvSpPr txBox="1"/>
          <p:nvPr/>
        </p:nvSpPr>
        <p:spPr>
          <a:xfrm>
            <a:off x="7139679" y="4186009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en-US" sz="66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Right Bracket"/>
          <p:cNvSpPr txBox="1"/>
          <p:nvPr/>
        </p:nvSpPr>
        <p:spPr>
          <a:xfrm>
            <a:off x="7542529" y="4186009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1192795" y="5624182"/>
            <a:ext cx="2561861" cy="8454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Seguridad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4498697" y="5624182"/>
            <a:ext cx="6811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chemeClr val="tx1">
                    <a:lumMod val="85000"/>
                  </a:schemeClr>
                </a:solidFill>
              </a:rPr>
              <a:t>Encriptado de Contraseña, Validación de Mail, Activación y Recuperación de Cuenta.</a:t>
            </a:r>
            <a:endParaRPr lang="es-E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9" name="Left Bracket"/>
          <p:cNvSpPr txBox="1"/>
          <p:nvPr/>
        </p:nvSpPr>
        <p:spPr>
          <a:xfrm>
            <a:off x="7139679" y="5407418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en-US" sz="66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ight Bracket"/>
          <p:cNvSpPr txBox="1"/>
          <p:nvPr/>
        </p:nvSpPr>
        <p:spPr>
          <a:xfrm>
            <a:off x="7542529" y="5407418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170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1.85185E-6 L -0.24843 0.0025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2" y="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0.31705 0.00231 " pathEditMode="relative" rAng="0" ptsTypes="AA">
                                      <p:cBhvr>
                                        <p:cTn id="15" dur="11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46" y="11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7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3.33333E-6 L -0.27318 -0.0007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29" y="-4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79 3.33333E-6 L 0.35052 0.00347 " pathEditMode="relative" rAng="0" ptsTypes="AA">
                                      <p:cBhvr>
                                        <p:cTn id="31" dur="1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30" y="16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7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4.81481E-6 L -0.24843 0.00254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2" y="11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0.28932 0.00486 " pathEditMode="relative" rAng="0" ptsTypes="AA">
                                      <p:cBhvr>
                                        <p:cTn id="47" dur="11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6" y="23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6" presetClass="entr" presetSubtype="3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8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4.81481E-6 L -0.24843 0.00254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2" y="116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0.28932 0.00486 " pathEditMode="relative" rAng="0" ptsTypes="AA">
                                      <p:cBhvr>
                                        <p:cTn id="63" dur="1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6" y="23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6" presetClass="entr" presetSubtype="3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8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66" grpId="0"/>
      <p:bldP spid="67" grpId="0"/>
      <p:bldP spid="67" grpId="1"/>
      <p:bldP spid="68" grpId="0"/>
      <p:bldP spid="68" grpId="1"/>
      <p:bldP spid="71" grpId="0"/>
      <p:bldP spid="71" grpId="1"/>
      <p:bldP spid="72" grpId="0"/>
      <p:bldP spid="72" grpId="1"/>
      <p:bldP spid="73" grpId="0"/>
      <p:bldP spid="73" grpId="1"/>
      <p:bldP spid="74" grpId="0"/>
      <p:bldP spid="74" grpId="1"/>
      <p:bldP spid="18" grpId="0"/>
      <p:bldP spid="19" grpId="0"/>
      <p:bldP spid="19" grpId="1"/>
      <p:bldP spid="20" grpId="0"/>
      <p:bldP spid="2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1607517" y="228600"/>
            <a:ext cx="8836646" cy="81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/>
              <a:t>Demo del sistema</a:t>
            </a:r>
            <a:endParaRPr lang="es-AR" dirty="0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1" y="0"/>
            <a:ext cx="1151372" cy="1163031"/>
          </a:xfrm>
          <a:prstGeom prst="rect">
            <a:avLst/>
          </a:prstGeom>
        </p:spPr>
      </p:pic>
      <p:sp>
        <p:nvSpPr>
          <p:cNvPr id="46" name="Título 1"/>
          <p:cNvSpPr txBox="1">
            <a:spLocks/>
          </p:cNvSpPr>
          <p:nvPr/>
        </p:nvSpPr>
        <p:spPr>
          <a:xfrm>
            <a:off x="2061029" y="2257795"/>
            <a:ext cx="8157028" cy="234241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z="7200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de Funcionalidad </a:t>
            </a:r>
            <a:endParaRPr lang="es-AR" sz="7200" spc="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Left Bracket"/>
          <p:cNvSpPr txBox="1"/>
          <p:nvPr/>
        </p:nvSpPr>
        <p:spPr>
          <a:xfrm>
            <a:off x="5163590" y="1741534"/>
            <a:ext cx="108074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en-US" sz="199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ight Bracket"/>
          <p:cNvSpPr txBox="1"/>
          <p:nvPr/>
        </p:nvSpPr>
        <p:spPr>
          <a:xfrm>
            <a:off x="6230113" y="1741534"/>
            <a:ext cx="108074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8963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-0.3069 -0.0032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52" y="-16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0.28698 0.00231 " pathEditMode="relative" rAng="0" ptsTypes="AA">
                                      <p:cBhvr>
                                        <p:cTn id="15" dur="1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49" y="11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8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7" grpId="1"/>
      <p:bldP spid="48" grpId="0"/>
      <p:bldP spid="4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3048" y="27049"/>
            <a:ext cx="9404723" cy="1400530"/>
          </a:xfrm>
        </p:spPr>
        <p:txBody>
          <a:bodyPr/>
          <a:lstStyle/>
          <a:p>
            <a:r>
              <a:rPr lang="es-ES" dirty="0" smtClean="0"/>
              <a:t>Nuestra experiencia</a:t>
            </a:r>
            <a:endParaRPr lang="es-ES" dirty="0"/>
          </a:p>
        </p:txBody>
      </p:sp>
      <p:sp>
        <p:nvSpPr>
          <p:cNvPr id="4" name="Rectángulo redondeado 3"/>
          <p:cNvSpPr/>
          <p:nvPr/>
        </p:nvSpPr>
        <p:spPr>
          <a:xfrm>
            <a:off x="134322" y="1427579"/>
            <a:ext cx="4027775" cy="5107065"/>
          </a:xfrm>
          <a:prstGeom prst="roundRect">
            <a:avLst>
              <a:gd name="adj" fmla="val 2548"/>
            </a:avLst>
          </a:prstGeom>
          <a:solidFill>
            <a:schemeClr val="tx1">
              <a:lumMod val="9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Rectángulo redondeado 92"/>
          <p:cNvSpPr/>
          <p:nvPr/>
        </p:nvSpPr>
        <p:spPr>
          <a:xfrm>
            <a:off x="4162097" y="1427579"/>
            <a:ext cx="4161781" cy="5107065"/>
          </a:xfrm>
          <a:prstGeom prst="roundRect">
            <a:avLst>
              <a:gd name="adj" fmla="val 2548"/>
            </a:avLst>
          </a:prstGeom>
          <a:solidFill>
            <a:schemeClr val="tx1">
              <a:lumMod val="9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Rectángulo redondeado 96"/>
          <p:cNvSpPr/>
          <p:nvPr/>
        </p:nvSpPr>
        <p:spPr>
          <a:xfrm>
            <a:off x="8323878" y="1427579"/>
            <a:ext cx="3744783" cy="5107065"/>
          </a:xfrm>
          <a:prstGeom prst="roundRect">
            <a:avLst>
              <a:gd name="adj" fmla="val 2548"/>
            </a:avLst>
          </a:prstGeom>
          <a:solidFill>
            <a:schemeClr val="tx1">
              <a:lumMod val="9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CuadroTexto 95"/>
          <p:cNvSpPr txBox="1"/>
          <p:nvPr/>
        </p:nvSpPr>
        <p:spPr>
          <a:xfrm>
            <a:off x="378373" y="1765737"/>
            <a:ext cx="37837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Horas dedicadas al proyecto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1260 horas.  315 c/u.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Adaptar metodología.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Trabajo en Equipo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Compromiso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Sprint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Estudio inicial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Definir los requerimientos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Documentación y modelos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 smtClean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9" name="CuadroTexto 98"/>
          <p:cNvSpPr txBox="1"/>
          <p:nvPr/>
        </p:nvSpPr>
        <p:spPr>
          <a:xfrm>
            <a:off x="4335360" y="1857452"/>
            <a:ext cx="37837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Horas dedicadas al proyecto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 smtClean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71695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ángulo 54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5449" y="192581"/>
            <a:ext cx="7600952" cy="783264"/>
          </a:xfrm>
        </p:spPr>
        <p:txBody>
          <a:bodyPr/>
          <a:lstStyle/>
          <a:p>
            <a:r>
              <a:rPr lang="es-AR" sz="3600" dirty="0" err="1" smtClean="0"/>
              <a:t>Restrospectiva</a:t>
            </a:r>
            <a:r>
              <a:rPr lang="es-AR" sz="3600" dirty="0" smtClean="0"/>
              <a:t>  (Reflexión o Experiencias)</a:t>
            </a:r>
            <a:endParaRPr lang="es-AR" sz="3600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1" y="0"/>
            <a:ext cx="1151372" cy="1163031"/>
          </a:xfrm>
          <a:prstGeom prst="rect">
            <a:avLst/>
          </a:prstGeom>
        </p:spPr>
      </p:pic>
      <p:sp>
        <p:nvSpPr>
          <p:cNvPr id="101" name="Rectángulo redondeado 100"/>
          <p:cNvSpPr/>
          <p:nvPr/>
        </p:nvSpPr>
        <p:spPr>
          <a:xfrm>
            <a:off x="1112397" y="1355611"/>
            <a:ext cx="10397613" cy="5839536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1516873" y="1366641"/>
            <a:ext cx="9588662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 smtClean="0">
                <a:solidFill>
                  <a:schemeClr val="bg1"/>
                </a:solidFill>
              </a:rPr>
              <a:t>(+)Cantidad Horas trabajadas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 smtClean="0">
                <a:solidFill>
                  <a:schemeClr val="bg1"/>
                </a:solidFill>
              </a:rPr>
              <a:t>Metodología -&gt; </a:t>
            </a:r>
            <a:r>
              <a:rPr lang="es-AR" sz="1600" b="1" dirty="0" err="1" smtClean="0">
                <a:solidFill>
                  <a:schemeClr val="bg1"/>
                </a:solidFill>
              </a:rPr>
              <a:t>Scrum</a:t>
            </a:r>
            <a:r>
              <a:rPr lang="es-AR" sz="1600" b="1" dirty="0" smtClean="0">
                <a:solidFill>
                  <a:schemeClr val="bg1"/>
                </a:solidFill>
              </a:rPr>
              <a:t>. Tomamos las practicas que nos servían a nosotros.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 smtClean="0">
                <a:solidFill>
                  <a:schemeClr val="bg1"/>
                </a:solidFill>
              </a:rPr>
              <a:t>TRABAJO EN EQUIPO! COMPROMISO! Mejoro la comunicación, siempre estuvimos juntos físicamente en el mismo lugar. -&gt; Avanzar mucho mas rápido y reduce el re trabajo.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 smtClean="0">
                <a:solidFill>
                  <a:schemeClr val="bg1"/>
                </a:solidFill>
              </a:rPr>
              <a:t>Se respetó la planificación. Se le dedico las horas </a:t>
            </a:r>
            <a:r>
              <a:rPr lang="es-AR" sz="1600" b="1" dirty="0" err="1" smtClean="0">
                <a:solidFill>
                  <a:schemeClr val="bg1"/>
                </a:solidFill>
              </a:rPr>
              <a:t>semanals</a:t>
            </a:r>
            <a:r>
              <a:rPr lang="es-AR" sz="1600" b="1" dirty="0" smtClean="0">
                <a:solidFill>
                  <a:schemeClr val="bg1"/>
                </a:solidFill>
              </a:rPr>
              <a:t> acordadas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 smtClean="0">
                <a:solidFill>
                  <a:schemeClr val="bg1"/>
                </a:solidFill>
              </a:rPr>
              <a:t>Nos sirvió realizar el estudio inicial y analizar los </a:t>
            </a:r>
            <a:r>
              <a:rPr lang="es-AR" sz="1600" b="1" dirty="0" err="1" smtClean="0">
                <a:solidFill>
                  <a:schemeClr val="bg1"/>
                </a:solidFill>
              </a:rPr>
              <a:t>rqs</a:t>
            </a:r>
            <a:r>
              <a:rPr lang="es-AR" sz="1600" b="1" dirty="0" smtClean="0">
                <a:solidFill>
                  <a:schemeClr val="bg1"/>
                </a:solidFill>
              </a:rPr>
              <a:t> antes de programar (analizar bien el dominio, </a:t>
            </a:r>
            <a:r>
              <a:rPr lang="es-AR" sz="1600" b="1" dirty="0" err="1" smtClean="0">
                <a:solidFill>
                  <a:schemeClr val="bg1"/>
                </a:solidFill>
              </a:rPr>
              <a:t>nors</a:t>
            </a:r>
            <a:r>
              <a:rPr lang="es-AR" sz="1600" b="1" dirty="0" smtClean="0">
                <a:solidFill>
                  <a:schemeClr val="bg1"/>
                </a:solidFill>
              </a:rPr>
              <a:t> sirvió tomarnos dos meses – sprint 0) ANALIZAR NECESIDADES, RQS, COMO ENCARAR LA SOLUCION..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 err="1" smtClean="0">
                <a:solidFill>
                  <a:schemeClr val="bg1"/>
                </a:solidFill>
              </a:rPr>
              <a:t>Restruccturacion</a:t>
            </a:r>
            <a:r>
              <a:rPr lang="es-AR" sz="1600" b="1" dirty="0" smtClean="0">
                <a:solidFill>
                  <a:schemeClr val="bg1"/>
                </a:solidFill>
              </a:rPr>
              <a:t> de código -&gt; se le dedico tiempo. Un sprint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 smtClean="0">
                <a:solidFill>
                  <a:schemeClr val="bg1"/>
                </a:solidFill>
              </a:rPr>
              <a:t>Tenemos la </a:t>
            </a:r>
            <a:r>
              <a:rPr lang="es-AR" sz="1600" b="1" dirty="0" err="1" smtClean="0">
                <a:solidFill>
                  <a:schemeClr val="bg1"/>
                </a:solidFill>
              </a:rPr>
              <a:t>doc</a:t>
            </a:r>
            <a:r>
              <a:rPr lang="es-AR" sz="1600" b="1" dirty="0" smtClean="0">
                <a:solidFill>
                  <a:schemeClr val="bg1"/>
                </a:solidFill>
              </a:rPr>
              <a:t> actualizada y consistente nos facilito la construcción de nuestro producto y eso va a ayudarnos en un futuro para el mantenimiento.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 smtClean="0">
                <a:solidFill>
                  <a:schemeClr val="bg1"/>
                </a:solidFill>
              </a:rPr>
              <a:t>(-)Nos falto definir con detalle un Criterio de Hecho (Nos faltó un </a:t>
            </a:r>
            <a:r>
              <a:rPr lang="es-AR" sz="1600" b="1" dirty="0" err="1" smtClean="0">
                <a:solidFill>
                  <a:schemeClr val="bg1"/>
                </a:solidFill>
              </a:rPr>
              <a:t>product</a:t>
            </a:r>
            <a:r>
              <a:rPr lang="es-AR" sz="1600" b="1" dirty="0" smtClean="0">
                <a:solidFill>
                  <a:schemeClr val="bg1"/>
                </a:solidFill>
              </a:rPr>
              <a:t> </a:t>
            </a:r>
            <a:r>
              <a:rPr lang="es-AR" sz="1600" b="1" dirty="0" err="1" smtClean="0">
                <a:solidFill>
                  <a:schemeClr val="bg1"/>
                </a:solidFill>
              </a:rPr>
              <a:t>owner</a:t>
            </a:r>
            <a:r>
              <a:rPr lang="es-AR" sz="1600" b="1" dirty="0" smtClean="0">
                <a:solidFill>
                  <a:schemeClr val="bg1"/>
                </a:solidFill>
              </a:rPr>
              <a:t> mas formal). Definir un punto de cuando las cosas están listas.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 err="1" smtClean="0">
                <a:solidFill>
                  <a:schemeClr val="bg1"/>
                </a:solidFill>
              </a:rPr>
              <a:t>Testing</a:t>
            </a:r>
            <a:r>
              <a:rPr lang="es-AR" sz="1600" b="1" dirty="0" smtClean="0">
                <a:solidFill>
                  <a:schemeClr val="bg1"/>
                </a:solidFill>
              </a:rPr>
              <a:t>!!!!!! No le dedicamos tiempo a la automatización de CP que era la idea inicial. Hicimos </a:t>
            </a:r>
            <a:r>
              <a:rPr lang="es-AR" sz="1600" b="1" dirty="0" err="1" smtClean="0">
                <a:solidFill>
                  <a:schemeClr val="bg1"/>
                </a:solidFill>
              </a:rPr>
              <a:t>testing</a:t>
            </a:r>
            <a:r>
              <a:rPr lang="es-AR" sz="1600" b="1" dirty="0" smtClean="0">
                <a:solidFill>
                  <a:schemeClr val="bg1"/>
                </a:solidFill>
              </a:rPr>
              <a:t> manual solo.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 smtClean="0">
                <a:solidFill>
                  <a:schemeClr val="bg1"/>
                </a:solidFill>
              </a:rPr>
              <a:t>Le deberíamos haber dado más importancia a las inspecciones de código.</a:t>
            </a:r>
            <a:endParaRPr lang="es-AR" sz="16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16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 smtClean="0">
                <a:solidFill>
                  <a:schemeClr val="bg1"/>
                </a:solidFill>
              </a:rPr>
              <a:t>Mejorar (++)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 smtClean="0">
                <a:solidFill>
                  <a:schemeClr val="bg1"/>
                </a:solidFill>
              </a:rPr>
              <a:t>Como vamos a seguir.. Como forma de trabajo.. Dedicarle mas horas a trabajar juntos (Seguir trabajando con las cosas positivas y tratar de mejorar en los aspectos negativos)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 smtClean="0">
                <a:solidFill>
                  <a:schemeClr val="bg1"/>
                </a:solidFill>
              </a:rPr>
              <a:t>Hoy lo vemos como algo mucho mas factible y nos gustaría arrancar un emprendimiento propio y por tal motivo hicimos un PLAN DE NEGOCIO!!!! (</a:t>
            </a:r>
            <a:r>
              <a:rPr lang="es-AR" sz="1600" b="1" dirty="0" err="1" smtClean="0">
                <a:solidFill>
                  <a:schemeClr val="bg1"/>
                </a:solidFill>
              </a:rPr>
              <a:t>fACU</a:t>
            </a:r>
            <a:r>
              <a:rPr lang="es-AR" sz="1600" b="1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435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2176</TotalTime>
  <Words>1020</Words>
  <Application>Microsoft Office PowerPoint</Application>
  <PresentationFormat>Panorámica</PresentationFormat>
  <Paragraphs>177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Century Gothic</vt:lpstr>
      <vt:lpstr>Wingdings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¿Dónde Estamos? - Alcances</vt:lpstr>
      <vt:lpstr>Funcionalidad Destacada del Release</vt:lpstr>
      <vt:lpstr>Presentación de PowerPoint</vt:lpstr>
      <vt:lpstr>Nuestra experiencia</vt:lpstr>
      <vt:lpstr>Restrospectiva  (Reflexión o Experiencias)</vt:lpstr>
      <vt:lpstr>¿Cómo Seguimos?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Facundo Allemand</dc:creator>
  <cp:lastModifiedBy>Florencia Rojas</cp:lastModifiedBy>
  <cp:revision>235</cp:revision>
  <dcterms:created xsi:type="dcterms:W3CDTF">2014-04-03T22:40:54Z</dcterms:created>
  <dcterms:modified xsi:type="dcterms:W3CDTF">2014-10-28T14:59:40Z</dcterms:modified>
</cp:coreProperties>
</file>