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9" r:id="rId2"/>
    <p:sldId id="294" r:id="rId3"/>
    <p:sldId id="295" r:id="rId4"/>
    <p:sldId id="267" r:id="rId5"/>
    <p:sldId id="281" r:id="rId6"/>
    <p:sldId id="283" r:id="rId7"/>
    <p:sldId id="27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8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696" y="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¿Dónde Estamos?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Herramientas y Cambios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Gestión del Proyecto - Métricas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Arquitectura y Modelos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0" dirty="0" smtClean="0">
              <a:latin typeface="Calibri" panose="020F0502020204030204" pitchFamily="34" charset="0"/>
            </a:rPr>
            <a:t>¿Cómo Seguimos?</a:t>
          </a:r>
          <a:endParaRPr lang="es-AR" sz="2400" b="0" dirty="0">
            <a:latin typeface="Calibri" panose="020F0502020204030204" pitchFamily="34" charset="0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</dgm:pt>
    <dgm:pt modelId="{1BBBCDAA-629F-4ED9-B89C-AF0815CF7756}" type="pres">
      <dgm:prSet presAssocID="{9B46FB77-198D-4EC6-9DA4-BC2E541BB76C}" presName="accentRepeatNode" presStyleLbl="solidFgAcc1" presStyleIdx="4" presStyleCnt="5"/>
      <dgm:spPr/>
    </dgm:pt>
  </dgm:ptLst>
  <dgm:cxnLst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BE26791A-5163-4E04-B259-E73AA915A55A}" type="presOf" srcId="{717C6B32-CC3A-42CA-9641-D0AFE779ACC4}" destId="{E692D962-4A0C-4FDE-8884-EC514208681B}" srcOrd="0" destOrd="0" presId="urn:microsoft.com/office/officeart/2008/layout/VerticalCurvedList"/>
    <dgm:cxn modelId="{0B81AE98-7D1A-4AD1-BD75-D5FA8BACB7AD}" type="presOf" srcId="{97425DC4-60D6-4553-87B1-27C4EE78C06C}" destId="{BB4FB179-01BB-41C6-81AD-9D71D847F81B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300276CF-16FE-40E9-B4FB-ACE10E7FD8B4}" type="presOf" srcId="{22FE0BF8-4876-418D-9477-507DBE9657DB}" destId="{847150E7-A1A9-4A6A-94B1-79AB50249590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4746125C-7A35-4890-999D-9B63A826773F}" type="presOf" srcId="{64E87455-F7B0-4C67-ABF2-0E04EBA750FC}" destId="{3CD02DF9-80AF-4AD5-B1CB-993D52D0A69A}" srcOrd="0" destOrd="0" presId="urn:microsoft.com/office/officeart/2008/layout/VerticalCurvedList"/>
    <dgm:cxn modelId="{A4C96560-009B-4E8F-9BDC-EE54B4EA671C}" type="presOf" srcId="{B5A037AA-85F0-46B9-A092-AFD429B4A5B6}" destId="{8F2C8565-F182-4327-A321-0AE7CB8A5D0A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2BB9C171-D5E5-481B-A446-E6A300E7D1D0}" type="presOf" srcId="{9B5DF424-1289-4802-BA54-BA3B9ACBF6EA}" destId="{07272EF7-AE1F-4ACE-8BB3-F011A254CD75}" srcOrd="0" destOrd="0" presId="urn:microsoft.com/office/officeart/2008/layout/VerticalCurvedList"/>
    <dgm:cxn modelId="{AB0C296B-EDA4-44F3-847E-30F6C1DBEA01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C1E9B17B-A8ED-4675-A481-65180A134775}" type="presParOf" srcId="{3CD02DF9-80AF-4AD5-B1CB-993D52D0A69A}" destId="{7E052B8F-579C-4EE1-91A6-E74A9D35A66A}" srcOrd="0" destOrd="0" presId="urn:microsoft.com/office/officeart/2008/layout/VerticalCurvedList"/>
    <dgm:cxn modelId="{9540E021-2A65-4392-994B-6722BD4CA225}" type="presParOf" srcId="{7E052B8F-579C-4EE1-91A6-E74A9D35A66A}" destId="{9E3B78E5-51D4-4FEB-8740-AA91F7A747C4}" srcOrd="0" destOrd="0" presId="urn:microsoft.com/office/officeart/2008/layout/VerticalCurvedList"/>
    <dgm:cxn modelId="{D2B125E2-A118-4DAB-B3B9-135F443963C0}" type="presParOf" srcId="{9E3B78E5-51D4-4FEB-8740-AA91F7A747C4}" destId="{F0F89AAC-07D3-4C7E-B40C-1DF411FFB196}" srcOrd="0" destOrd="0" presId="urn:microsoft.com/office/officeart/2008/layout/VerticalCurvedList"/>
    <dgm:cxn modelId="{A40579E4-840D-453E-97A9-BC7F78A17CCC}" type="presParOf" srcId="{9E3B78E5-51D4-4FEB-8740-AA91F7A747C4}" destId="{847150E7-A1A9-4A6A-94B1-79AB50249590}" srcOrd="1" destOrd="0" presId="urn:microsoft.com/office/officeart/2008/layout/VerticalCurvedList"/>
    <dgm:cxn modelId="{6D9B8C69-0BB6-4001-9761-BD124232A069}" type="presParOf" srcId="{9E3B78E5-51D4-4FEB-8740-AA91F7A747C4}" destId="{2BAE9CA8-4AE1-4C9E-BF5E-ED261B9F47FE}" srcOrd="2" destOrd="0" presId="urn:microsoft.com/office/officeart/2008/layout/VerticalCurvedList"/>
    <dgm:cxn modelId="{9A56A11C-DA6A-4067-BD33-DAF7E028312A}" type="presParOf" srcId="{9E3B78E5-51D4-4FEB-8740-AA91F7A747C4}" destId="{E0367539-843A-4C5D-9423-EC0522A019C2}" srcOrd="3" destOrd="0" presId="urn:microsoft.com/office/officeart/2008/layout/VerticalCurvedList"/>
    <dgm:cxn modelId="{63F45563-BB59-40FB-81B0-6FFAD1474F58}" type="presParOf" srcId="{7E052B8F-579C-4EE1-91A6-E74A9D35A66A}" destId="{E692D962-4A0C-4FDE-8884-EC514208681B}" srcOrd="1" destOrd="0" presId="urn:microsoft.com/office/officeart/2008/layout/VerticalCurvedList"/>
    <dgm:cxn modelId="{D7C2F0DA-E38E-452C-A04D-BB7B09BD93D8}" type="presParOf" srcId="{7E052B8F-579C-4EE1-91A6-E74A9D35A66A}" destId="{93B4208D-9E9A-497A-8A03-6C7F6C61B120}" srcOrd="2" destOrd="0" presId="urn:microsoft.com/office/officeart/2008/layout/VerticalCurvedList"/>
    <dgm:cxn modelId="{F7C8F27C-E757-4246-9359-E7A13F9B4807}" type="presParOf" srcId="{93B4208D-9E9A-497A-8A03-6C7F6C61B120}" destId="{DAD2847C-C4D4-4029-B52A-864C55881E2F}" srcOrd="0" destOrd="0" presId="urn:microsoft.com/office/officeart/2008/layout/VerticalCurvedList"/>
    <dgm:cxn modelId="{23B305F8-F440-4663-B553-CD8B7F2E0761}" type="presParOf" srcId="{7E052B8F-579C-4EE1-91A6-E74A9D35A66A}" destId="{07272EF7-AE1F-4ACE-8BB3-F011A254CD75}" srcOrd="3" destOrd="0" presId="urn:microsoft.com/office/officeart/2008/layout/VerticalCurvedList"/>
    <dgm:cxn modelId="{DC264A8F-94C9-475E-B6DD-B596C6CF4468}" type="presParOf" srcId="{7E052B8F-579C-4EE1-91A6-E74A9D35A66A}" destId="{57BF2D37-99F4-45A4-83CD-9CCC1B6C06DD}" srcOrd="4" destOrd="0" presId="urn:microsoft.com/office/officeart/2008/layout/VerticalCurvedList"/>
    <dgm:cxn modelId="{A7939365-E566-406E-94EC-F9865D7F1B68}" type="presParOf" srcId="{57BF2D37-99F4-45A4-83CD-9CCC1B6C06DD}" destId="{432F1E89-EA1F-494C-89F5-C81C8636C930}" srcOrd="0" destOrd="0" presId="urn:microsoft.com/office/officeart/2008/layout/VerticalCurvedList"/>
    <dgm:cxn modelId="{FF2D2EAD-B0B7-4DDD-93C9-CC983105DF14}" type="presParOf" srcId="{7E052B8F-579C-4EE1-91A6-E74A9D35A66A}" destId="{8F2C8565-F182-4327-A321-0AE7CB8A5D0A}" srcOrd="5" destOrd="0" presId="urn:microsoft.com/office/officeart/2008/layout/VerticalCurvedList"/>
    <dgm:cxn modelId="{33B1A49D-BFCA-4043-963E-3C48B1EB2BE7}" type="presParOf" srcId="{7E052B8F-579C-4EE1-91A6-E74A9D35A66A}" destId="{8F93A106-2C9F-4EA4-9B49-D9D73CC9EADB}" srcOrd="6" destOrd="0" presId="urn:microsoft.com/office/officeart/2008/layout/VerticalCurvedList"/>
    <dgm:cxn modelId="{64FF69CA-70AD-4336-B8DB-461F6C218BEE}" type="presParOf" srcId="{8F93A106-2C9F-4EA4-9B49-D9D73CC9EADB}" destId="{5370C170-BC8E-4796-9B1D-0F2A2424D39E}" srcOrd="0" destOrd="0" presId="urn:microsoft.com/office/officeart/2008/layout/VerticalCurvedList"/>
    <dgm:cxn modelId="{040FE792-0337-4459-8ED5-8A64E51F186F}" type="presParOf" srcId="{7E052B8F-579C-4EE1-91A6-E74A9D35A66A}" destId="{BB4FB179-01BB-41C6-81AD-9D71D847F81B}" srcOrd="7" destOrd="0" presId="urn:microsoft.com/office/officeart/2008/layout/VerticalCurvedList"/>
    <dgm:cxn modelId="{E79E4F50-42A2-4D1B-B5FB-18F6E563E684}" type="presParOf" srcId="{7E052B8F-579C-4EE1-91A6-E74A9D35A66A}" destId="{F75A221A-8F27-4F3C-B772-00B9F4705F18}" srcOrd="8" destOrd="0" presId="urn:microsoft.com/office/officeart/2008/layout/VerticalCurvedList"/>
    <dgm:cxn modelId="{DF6C4BFB-CAD3-47A8-9C3D-3068121EE53F}" type="presParOf" srcId="{F75A221A-8F27-4F3C-B772-00B9F4705F18}" destId="{F298C79F-DD07-4C5F-BDDC-E37D8AE87E2C}" srcOrd="0" destOrd="0" presId="urn:microsoft.com/office/officeart/2008/layout/VerticalCurvedList"/>
    <dgm:cxn modelId="{3CD03F49-2886-4EDA-8F4B-C640342DF020}" type="presParOf" srcId="{7E052B8F-579C-4EE1-91A6-E74A9D35A66A}" destId="{72F87903-AB29-4042-9FF7-239E4F8EF834}" srcOrd="9" destOrd="0" presId="urn:microsoft.com/office/officeart/2008/layout/VerticalCurvedList"/>
    <dgm:cxn modelId="{33ECDFD6-F98A-4EA6-9C19-7160619125EC}" type="presParOf" srcId="{7E052B8F-579C-4EE1-91A6-E74A9D35A66A}" destId="{CDE9C77D-23E2-422A-8B58-092EB94EA9AF}" srcOrd="10" destOrd="0" presId="urn:microsoft.com/office/officeart/2008/layout/VerticalCurvedList"/>
    <dgm:cxn modelId="{12A5CF36-0E33-4A0D-A8BF-A00979D21350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A3B2-F1A4-4AAD-92E6-CBE520DF75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87132E-9006-496A-8F9A-F4971DD58E1B}">
      <dgm:prSet phldrT="[Texto]"/>
      <dgm:spPr/>
      <dgm:t>
        <a:bodyPr/>
        <a:lstStyle/>
        <a:p>
          <a:r>
            <a:rPr lang="es-AR" dirty="0" smtClean="0"/>
            <a:t>Lenguaje de Programación</a:t>
          </a:r>
          <a:endParaRPr lang="es-AR" dirty="0"/>
        </a:p>
      </dgm:t>
    </dgm:pt>
    <dgm:pt modelId="{243CE9E5-C075-44A9-8A56-BD1EDB296230}" type="parTrans" cxnId="{C3165BEC-8797-4336-8B87-C570F7EA1DCF}">
      <dgm:prSet/>
      <dgm:spPr/>
      <dgm:t>
        <a:bodyPr/>
        <a:lstStyle/>
        <a:p>
          <a:endParaRPr lang="es-AR"/>
        </a:p>
      </dgm:t>
    </dgm:pt>
    <dgm:pt modelId="{856930E5-C119-41F6-91E8-CDEC7963EB5F}" type="sibTrans" cxnId="{C3165BEC-8797-4336-8B87-C570F7EA1DCF}">
      <dgm:prSet/>
      <dgm:spPr/>
      <dgm:t>
        <a:bodyPr/>
        <a:lstStyle/>
        <a:p>
          <a:endParaRPr lang="es-AR"/>
        </a:p>
      </dgm:t>
    </dgm:pt>
    <dgm:pt modelId="{6896E919-8BCC-48FF-BCE3-BFE66BFB1A06}">
      <dgm:prSet phldrT="[Texto]" custT="1"/>
      <dgm:spPr/>
      <dgm:t>
        <a:bodyPr/>
        <a:lstStyle/>
        <a:p>
          <a:r>
            <a:rPr lang="es-AR" sz="2000" dirty="0" smtClean="0"/>
            <a:t>C# - </a:t>
          </a:r>
          <a:r>
            <a:rPr lang="es-AR" sz="2000" dirty="0" err="1" smtClean="0"/>
            <a:t>Ide</a:t>
          </a:r>
          <a:r>
            <a:rPr lang="es-AR" sz="2000" dirty="0" smtClean="0"/>
            <a:t> Visual Studio 2012</a:t>
          </a:r>
          <a:endParaRPr lang="es-AR" sz="2000" dirty="0"/>
        </a:p>
      </dgm:t>
    </dgm:pt>
    <dgm:pt modelId="{E36E377B-B494-400F-B163-198EA04FA50E}" type="parTrans" cxnId="{4137832A-ED43-4C35-B279-B35137E9B3E9}">
      <dgm:prSet/>
      <dgm:spPr/>
      <dgm:t>
        <a:bodyPr/>
        <a:lstStyle/>
        <a:p>
          <a:endParaRPr lang="es-AR"/>
        </a:p>
      </dgm:t>
    </dgm:pt>
    <dgm:pt modelId="{7D1BA1F4-2223-4C45-815D-8FB75C8F2E3A}" type="sibTrans" cxnId="{4137832A-ED43-4C35-B279-B35137E9B3E9}">
      <dgm:prSet/>
      <dgm:spPr/>
      <dgm:t>
        <a:bodyPr/>
        <a:lstStyle/>
        <a:p>
          <a:endParaRPr lang="es-AR"/>
        </a:p>
      </dgm:t>
    </dgm:pt>
    <dgm:pt modelId="{F0F2DCA6-F026-4009-AA3B-AE633596A2EF}">
      <dgm:prSet phldrT="[Texto]"/>
      <dgm:spPr/>
      <dgm:t>
        <a:bodyPr/>
        <a:lstStyle/>
        <a:p>
          <a:r>
            <a:rPr lang="es-AR" dirty="0" smtClean="0"/>
            <a:t>Base de Datos</a:t>
          </a:r>
          <a:endParaRPr lang="es-AR" dirty="0"/>
        </a:p>
      </dgm:t>
    </dgm:pt>
    <dgm:pt modelId="{68BA37ED-A182-4683-84C1-9D19F4C43565}" type="parTrans" cxnId="{73D41E09-B2A9-4C51-B5C0-78980C4EB4B2}">
      <dgm:prSet/>
      <dgm:spPr/>
      <dgm:t>
        <a:bodyPr/>
        <a:lstStyle/>
        <a:p>
          <a:endParaRPr lang="es-AR"/>
        </a:p>
      </dgm:t>
    </dgm:pt>
    <dgm:pt modelId="{BD66EFC4-339F-4881-96AA-FE83761FC660}" type="sibTrans" cxnId="{73D41E09-B2A9-4C51-B5C0-78980C4EB4B2}">
      <dgm:prSet/>
      <dgm:spPr/>
      <dgm:t>
        <a:bodyPr/>
        <a:lstStyle/>
        <a:p>
          <a:endParaRPr lang="es-AR"/>
        </a:p>
      </dgm:t>
    </dgm:pt>
    <dgm:pt modelId="{AA89FF9F-D7AB-46FF-8516-736811A50D78}">
      <dgm:prSet phldrT="[Texto]" custT="1"/>
      <dgm:spPr/>
      <dgm:t>
        <a:bodyPr/>
        <a:lstStyle/>
        <a:p>
          <a:r>
            <a:rPr lang="es-AR" sz="2000" dirty="0" smtClean="0"/>
            <a:t>SQL Server 2012</a:t>
          </a:r>
          <a:endParaRPr lang="es-AR" sz="2000" dirty="0"/>
        </a:p>
      </dgm:t>
    </dgm:pt>
    <dgm:pt modelId="{74E7A37B-DB48-4307-B9DF-E40F37C63075}" type="parTrans" cxnId="{682F3484-A256-47FB-84C9-5A2B751A6D3A}">
      <dgm:prSet/>
      <dgm:spPr/>
      <dgm:t>
        <a:bodyPr/>
        <a:lstStyle/>
        <a:p>
          <a:endParaRPr lang="es-AR"/>
        </a:p>
      </dgm:t>
    </dgm:pt>
    <dgm:pt modelId="{D931A2DA-2F25-4CA2-9C92-D25828C121FD}" type="sibTrans" cxnId="{682F3484-A256-47FB-84C9-5A2B751A6D3A}">
      <dgm:prSet/>
      <dgm:spPr/>
      <dgm:t>
        <a:bodyPr/>
        <a:lstStyle/>
        <a:p>
          <a:endParaRPr lang="es-AR"/>
        </a:p>
      </dgm:t>
    </dgm:pt>
    <dgm:pt modelId="{B7551B5D-2840-4B19-AA2B-F2E0633B3A37}">
      <dgm:prSet phldrT="[Texto]"/>
      <dgm:spPr/>
      <dgm:t>
        <a:bodyPr/>
        <a:lstStyle/>
        <a:p>
          <a:r>
            <a:rPr lang="es-AR" dirty="0" smtClean="0"/>
            <a:t>Versionado</a:t>
          </a:r>
          <a:endParaRPr lang="es-AR" dirty="0"/>
        </a:p>
      </dgm:t>
    </dgm:pt>
    <dgm:pt modelId="{41E3A60E-F035-47A9-BA9D-77C5C361ED5D}" type="parTrans" cxnId="{E5D43DC2-2FC0-41C3-9788-69B8D83C5255}">
      <dgm:prSet/>
      <dgm:spPr/>
      <dgm:t>
        <a:bodyPr/>
        <a:lstStyle/>
        <a:p>
          <a:endParaRPr lang="es-AR"/>
        </a:p>
      </dgm:t>
    </dgm:pt>
    <dgm:pt modelId="{35081DB8-65C2-42F3-A787-B500FE8A4301}" type="sibTrans" cxnId="{E5D43DC2-2FC0-41C3-9788-69B8D83C5255}">
      <dgm:prSet/>
      <dgm:spPr/>
      <dgm:t>
        <a:bodyPr/>
        <a:lstStyle/>
        <a:p>
          <a:endParaRPr lang="es-AR"/>
        </a:p>
      </dgm:t>
    </dgm:pt>
    <dgm:pt modelId="{3AE9FC11-C656-447C-B22A-60F053F4768A}">
      <dgm:prSet phldrT="[Texto]"/>
      <dgm:spPr/>
      <dgm:t>
        <a:bodyPr/>
        <a:lstStyle/>
        <a:p>
          <a:r>
            <a:rPr lang="es-AR" dirty="0" smtClean="0"/>
            <a:t>Repositorio</a:t>
          </a:r>
          <a:endParaRPr lang="es-AR" dirty="0"/>
        </a:p>
      </dgm:t>
    </dgm:pt>
    <dgm:pt modelId="{10AAA8D5-DA59-4AEE-B84D-519C2DBBAF4C}" type="parTrans" cxnId="{991C1FFA-4E4C-41B5-AF64-2C585A0FDAC6}">
      <dgm:prSet/>
      <dgm:spPr/>
      <dgm:t>
        <a:bodyPr/>
        <a:lstStyle/>
        <a:p>
          <a:endParaRPr lang="es-AR"/>
        </a:p>
      </dgm:t>
    </dgm:pt>
    <dgm:pt modelId="{0104C965-B5FA-42E3-8706-AD68D8FDD783}" type="sibTrans" cxnId="{991C1FFA-4E4C-41B5-AF64-2C585A0FDAC6}">
      <dgm:prSet/>
      <dgm:spPr/>
      <dgm:t>
        <a:bodyPr/>
        <a:lstStyle/>
        <a:p>
          <a:endParaRPr lang="es-AR"/>
        </a:p>
      </dgm:t>
    </dgm:pt>
    <dgm:pt modelId="{8F2FDC20-F7FE-4B5F-8E19-92BF1BE090E3}">
      <dgm:prSet phldrT="[Texto]" custT="1"/>
      <dgm:spPr/>
      <dgm:t>
        <a:bodyPr/>
        <a:lstStyle/>
        <a:p>
          <a:r>
            <a:rPr lang="es-AR" sz="2000" dirty="0" err="1" smtClean="0"/>
            <a:t>Tortoise</a:t>
          </a:r>
          <a:r>
            <a:rPr lang="es-AR" sz="2000" dirty="0" smtClean="0"/>
            <a:t> SVN</a:t>
          </a:r>
          <a:endParaRPr lang="es-AR" sz="2000" dirty="0"/>
        </a:p>
      </dgm:t>
    </dgm:pt>
    <dgm:pt modelId="{A36AF5A4-FABF-4E77-A3EA-CBBE60799851}" type="sibTrans" cxnId="{DE9C2F5A-70D3-4F27-8897-A537F5DB113A}">
      <dgm:prSet/>
      <dgm:spPr/>
      <dgm:t>
        <a:bodyPr/>
        <a:lstStyle/>
        <a:p>
          <a:endParaRPr lang="es-AR"/>
        </a:p>
      </dgm:t>
    </dgm:pt>
    <dgm:pt modelId="{77EB84FD-1642-4AF0-8371-A87494E7C91B}" type="parTrans" cxnId="{DE9C2F5A-70D3-4F27-8897-A537F5DB113A}">
      <dgm:prSet/>
      <dgm:spPr/>
      <dgm:t>
        <a:bodyPr/>
        <a:lstStyle/>
        <a:p>
          <a:endParaRPr lang="es-AR"/>
        </a:p>
      </dgm:t>
    </dgm:pt>
    <dgm:pt modelId="{ABDCEAC1-7F67-454D-84AF-2ECB51702D13}">
      <dgm:prSet phldrT="[Texto]" custT="1"/>
      <dgm:spPr/>
      <dgm:t>
        <a:bodyPr/>
        <a:lstStyle/>
        <a:p>
          <a:r>
            <a:rPr lang="es-AR" sz="2000" dirty="0" smtClean="0"/>
            <a:t>Google </a:t>
          </a:r>
          <a:r>
            <a:rPr lang="es-AR" sz="2000" dirty="0" err="1" smtClean="0"/>
            <a:t>Code</a:t>
          </a:r>
          <a:endParaRPr lang="es-AR" sz="2000" dirty="0"/>
        </a:p>
      </dgm:t>
    </dgm:pt>
    <dgm:pt modelId="{DFF5FA0A-ECFD-4082-B72D-DDFA054386AD}" type="parTrans" cxnId="{313F4E2D-8690-412F-A072-E27B9905AF4A}">
      <dgm:prSet/>
      <dgm:spPr/>
      <dgm:t>
        <a:bodyPr/>
        <a:lstStyle/>
        <a:p>
          <a:endParaRPr lang="es-AR"/>
        </a:p>
      </dgm:t>
    </dgm:pt>
    <dgm:pt modelId="{BE7074C4-261F-4207-A322-F7673A3BB75D}" type="sibTrans" cxnId="{313F4E2D-8690-412F-A072-E27B9905AF4A}">
      <dgm:prSet/>
      <dgm:spPr/>
      <dgm:t>
        <a:bodyPr/>
        <a:lstStyle/>
        <a:p>
          <a:endParaRPr lang="es-AR"/>
        </a:p>
      </dgm:t>
    </dgm:pt>
    <dgm:pt modelId="{D80178D8-855D-4D8C-BAE2-17D72C190F1C}">
      <dgm:prSet phldrT="[Texto]"/>
      <dgm:spPr/>
      <dgm:t>
        <a:bodyPr/>
        <a:lstStyle/>
        <a:p>
          <a:r>
            <a:rPr lang="es-AR" dirty="0" smtClean="0"/>
            <a:t>Modelado</a:t>
          </a:r>
          <a:endParaRPr lang="es-AR" dirty="0"/>
        </a:p>
      </dgm:t>
    </dgm:pt>
    <dgm:pt modelId="{CE8167CF-87E1-42C1-8B64-351F9D65AEA0}" type="parTrans" cxnId="{71EEBC94-C7CD-44E6-B1DC-DAF8B3C40CCA}">
      <dgm:prSet/>
      <dgm:spPr/>
      <dgm:t>
        <a:bodyPr/>
        <a:lstStyle/>
        <a:p>
          <a:endParaRPr lang="es-ES"/>
        </a:p>
      </dgm:t>
    </dgm:pt>
    <dgm:pt modelId="{42623A96-96F1-43CA-BA62-11C446A70135}" type="sibTrans" cxnId="{71EEBC94-C7CD-44E6-B1DC-DAF8B3C40CCA}">
      <dgm:prSet/>
      <dgm:spPr/>
      <dgm:t>
        <a:bodyPr/>
        <a:lstStyle/>
        <a:p>
          <a:endParaRPr lang="es-ES"/>
        </a:p>
      </dgm:t>
    </dgm:pt>
    <dgm:pt modelId="{4792564E-92E7-46ED-87D5-2C7F9E4A7EDE}">
      <dgm:prSet phldrT="[Texto]" custT="1"/>
      <dgm:spPr/>
      <dgm:t>
        <a:bodyPr/>
        <a:lstStyle/>
        <a:p>
          <a:r>
            <a:rPr lang="es-AR" sz="2000" dirty="0" err="1" smtClean="0"/>
            <a:t>Start</a:t>
          </a:r>
          <a:r>
            <a:rPr lang="es-AR" sz="2000" dirty="0" smtClean="0"/>
            <a:t> UML</a:t>
          </a:r>
          <a:endParaRPr lang="es-AR" sz="2000" dirty="0"/>
        </a:p>
      </dgm:t>
    </dgm:pt>
    <dgm:pt modelId="{2980562F-5DD3-4F8F-886C-E8FDDA66CC25}" type="parTrans" cxnId="{E08F3837-F9D8-46EE-A538-9CC344AD563F}">
      <dgm:prSet/>
      <dgm:spPr/>
      <dgm:t>
        <a:bodyPr/>
        <a:lstStyle/>
        <a:p>
          <a:endParaRPr lang="es-ES"/>
        </a:p>
      </dgm:t>
    </dgm:pt>
    <dgm:pt modelId="{5BE5F0A9-069B-4021-8140-1DF69FA3FE95}" type="sibTrans" cxnId="{E08F3837-F9D8-46EE-A538-9CC344AD563F}">
      <dgm:prSet/>
      <dgm:spPr/>
      <dgm:t>
        <a:bodyPr/>
        <a:lstStyle/>
        <a:p>
          <a:endParaRPr lang="es-ES"/>
        </a:p>
      </dgm:t>
    </dgm:pt>
    <dgm:pt modelId="{1AC5862D-3A38-4A56-8BBB-5228D3259E64}" type="pres">
      <dgm:prSet presAssocID="{5B42A3B2-F1A4-4AAD-92E6-CBE520DF75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BAC80C-69A4-4EBB-A9DA-D287B5B59A74}" type="pres">
      <dgm:prSet presAssocID="{8587132E-9006-496A-8F9A-F4971DD58E1B}" presName="linNode" presStyleCnt="0"/>
      <dgm:spPr/>
    </dgm:pt>
    <dgm:pt modelId="{909E8BCD-0B1A-41E7-BFFF-B89785456621}" type="pres">
      <dgm:prSet presAssocID="{8587132E-9006-496A-8F9A-F4971DD58E1B}" presName="parentText" presStyleLbl="node1" presStyleIdx="0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9D4B58-D90B-49E8-B5D0-2B484EB6045D}" type="pres">
      <dgm:prSet presAssocID="{8587132E-9006-496A-8F9A-F4971DD58E1B}" presName="descendantText" presStyleLbl="alignAccFollowNode1" presStyleIdx="0" presStyleCnt="5" custScaleX="88688" custScaleY="31612" custLinFactNeighborX="-17298" custLinFactNeighborY="22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45381C-B684-45E5-830D-7FD1D03F4A05}" type="pres">
      <dgm:prSet presAssocID="{856930E5-C119-41F6-91E8-CDEC7963EB5F}" presName="sp" presStyleCnt="0"/>
      <dgm:spPr/>
    </dgm:pt>
    <dgm:pt modelId="{9B51A4DE-B6D5-40AF-9677-01216D6B4A3E}" type="pres">
      <dgm:prSet presAssocID="{F0F2DCA6-F026-4009-AA3B-AE633596A2EF}" presName="linNode" presStyleCnt="0"/>
      <dgm:spPr/>
    </dgm:pt>
    <dgm:pt modelId="{E917558F-FB63-4C8C-B6E7-90B2277A6599}" type="pres">
      <dgm:prSet presAssocID="{F0F2DCA6-F026-4009-AA3B-AE633596A2EF}" presName="parentText" presStyleLbl="node1" presStyleIdx="1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427C62-5655-4813-AC16-2932A923AE10}" type="pres">
      <dgm:prSet presAssocID="{F0F2DCA6-F026-4009-AA3B-AE633596A2EF}" presName="descendantText" presStyleLbl="alignAccFollowNode1" presStyleIdx="1" presStyleCnt="5" custScaleX="88688" custScaleY="31612" custLinFactNeighborX="-16844" custLinFactNeighborY="1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4212636-F421-4526-A21C-7715BA11006E}" type="pres">
      <dgm:prSet presAssocID="{BD66EFC4-339F-4881-96AA-FE83761FC660}" presName="sp" presStyleCnt="0"/>
      <dgm:spPr/>
    </dgm:pt>
    <dgm:pt modelId="{8238E36F-A275-4864-A804-E394281E7CCA}" type="pres">
      <dgm:prSet presAssocID="{B7551B5D-2840-4B19-AA2B-F2E0633B3A37}" presName="linNode" presStyleCnt="0"/>
      <dgm:spPr/>
    </dgm:pt>
    <dgm:pt modelId="{EA225968-22AD-4266-B086-723503A371EA}" type="pres">
      <dgm:prSet presAssocID="{B7551B5D-2840-4B19-AA2B-F2E0633B3A37}" presName="parentText" presStyleLbl="node1" presStyleIdx="2" presStyleCnt="5" custScaleX="82921" custScaleY="31612" custLinFactNeighborX="-8773" custLinFactNeighborY="-117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BD9C8E-022D-4F32-A31D-148DD74E6557}" type="pres">
      <dgm:prSet presAssocID="{B7551B5D-2840-4B19-AA2B-F2E0633B3A37}" presName="descendantText" presStyleLbl="alignAccFollowNode1" presStyleIdx="2" presStyleCnt="5" custScaleX="88688" custScaleY="31612" custLinFactNeighborX="-17298" custLinFactNeighborY="-38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86218A-120F-4FE7-A3F1-2A48612DC2DC}" type="pres">
      <dgm:prSet presAssocID="{35081DB8-65C2-42F3-A787-B500FE8A4301}" presName="sp" presStyleCnt="0"/>
      <dgm:spPr/>
    </dgm:pt>
    <dgm:pt modelId="{7A87EEED-2608-4043-8C84-40F9DA9DDD70}" type="pres">
      <dgm:prSet presAssocID="{3AE9FC11-C656-447C-B22A-60F053F4768A}" presName="linNode" presStyleCnt="0"/>
      <dgm:spPr/>
    </dgm:pt>
    <dgm:pt modelId="{BBCE9DB0-30FE-4481-8950-EA0291BD87A0}" type="pres">
      <dgm:prSet presAssocID="{3AE9FC11-C656-447C-B22A-60F053F4768A}" presName="parentText" presStyleLbl="node1" presStyleIdx="3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74233D3-0411-4ECF-9B57-DA9032FAB377}" type="pres">
      <dgm:prSet presAssocID="{3AE9FC11-C656-447C-B22A-60F053F4768A}" presName="descendantText" presStyleLbl="alignAccFollowNode1" presStyleIdx="3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CA73D05-C2D3-4AC4-AFE3-81DAA6BD0502}" type="pres">
      <dgm:prSet presAssocID="{0104C965-B5FA-42E3-8706-AD68D8FDD783}" presName="sp" presStyleCnt="0"/>
      <dgm:spPr/>
    </dgm:pt>
    <dgm:pt modelId="{9FF05EAD-1DA9-4264-8A45-2D9D0E980D05}" type="pres">
      <dgm:prSet presAssocID="{D80178D8-855D-4D8C-BAE2-17D72C190F1C}" presName="linNode" presStyleCnt="0"/>
      <dgm:spPr/>
    </dgm:pt>
    <dgm:pt modelId="{0444FB80-74ED-4F37-8840-17FDC27037F5}" type="pres">
      <dgm:prSet presAssocID="{D80178D8-855D-4D8C-BAE2-17D72C190F1C}" presName="parentText" presStyleLbl="node1" presStyleIdx="4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7DA0F3-6CD0-44B6-8BDD-0058B220E174}" type="pres">
      <dgm:prSet presAssocID="{D80178D8-855D-4D8C-BAE2-17D72C190F1C}" presName="descendantText" presStyleLbl="alignAccFollowNode1" presStyleIdx="4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3165BEC-8797-4336-8B87-C570F7EA1DCF}" srcId="{5B42A3B2-F1A4-4AAD-92E6-CBE520DF75A4}" destId="{8587132E-9006-496A-8F9A-F4971DD58E1B}" srcOrd="0" destOrd="0" parTransId="{243CE9E5-C075-44A9-8A56-BD1EDB296230}" sibTransId="{856930E5-C119-41F6-91E8-CDEC7963EB5F}"/>
    <dgm:cxn modelId="{4335F17A-AD7C-4327-B855-10500E39A49F}" type="presOf" srcId="{6896E919-8BCC-48FF-BCE3-BFE66BFB1A06}" destId="{D79D4B58-D90B-49E8-B5D0-2B484EB6045D}" srcOrd="0" destOrd="0" presId="urn:microsoft.com/office/officeart/2005/8/layout/vList5"/>
    <dgm:cxn modelId="{79E2BF6B-6569-427E-A40B-C4B55B99FD12}" type="presOf" srcId="{8F2FDC20-F7FE-4B5F-8E19-92BF1BE090E3}" destId="{99BD9C8E-022D-4F32-A31D-148DD74E6557}" srcOrd="0" destOrd="0" presId="urn:microsoft.com/office/officeart/2005/8/layout/vList5"/>
    <dgm:cxn modelId="{DE9C2F5A-70D3-4F27-8897-A537F5DB113A}" srcId="{B7551B5D-2840-4B19-AA2B-F2E0633B3A37}" destId="{8F2FDC20-F7FE-4B5F-8E19-92BF1BE090E3}" srcOrd="0" destOrd="0" parTransId="{77EB84FD-1642-4AF0-8371-A87494E7C91B}" sibTransId="{A36AF5A4-FABF-4E77-A3EA-CBBE60799851}"/>
    <dgm:cxn modelId="{73D41E09-B2A9-4C51-B5C0-78980C4EB4B2}" srcId="{5B42A3B2-F1A4-4AAD-92E6-CBE520DF75A4}" destId="{F0F2DCA6-F026-4009-AA3B-AE633596A2EF}" srcOrd="1" destOrd="0" parTransId="{68BA37ED-A182-4683-84C1-9D19F4C43565}" sibTransId="{BD66EFC4-339F-4881-96AA-FE83761FC660}"/>
    <dgm:cxn modelId="{313F4E2D-8690-412F-A072-E27B9905AF4A}" srcId="{3AE9FC11-C656-447C-B22A-60F053F4768A}" destId="{ABDCEAC1-7F67-454D-84AF-2ECB51702D13}" srcOrd="0" destOrd="0" parTransId="{DFF5FA0A-ECFD-4082-B72D-DDFA054386AD}" sibTransId="{BE7074C4-261F-4207-A322-F7673A3BB75D}"/>
    <dgm:cxn modelId="{3F2808C7-ED95-4FD8-9AF3-4763A24608B6}" type="presOf" srcId="{F0F2DCA6-F026-4009-AA3B-AE633596A2EF}" destId="{E917558F-FB63-4C8C-B6E7-90B2277A6599}" srcOrd="0" destOrd="0" presId="urn:microsoft.com/office/officeart/2005/8/layout/vList5"/>
    <dgm:cxn modelId="{E08F3837-F9D8-46EE-A538-9CC344AD563F}" srcId="{D80178D8-855D-4D8C-BAE2-17D72C190F1C}" destId="{4792564E-92E7-46ED-87D5-2C7F9E4A7EDE}" srcOrd="0" destOrd="0" parTransId="{2980562F-5DD3-4F8F-886C-E8FDDA66CC25}" sibTransId="{5BE5F0A9-069B-4021-8140-1DF69FA3FE95}"/>
    <dgm:cxn modelId="{BF3656FB-97D3-4B95-A549-EEEB1330F911}" type="presOf" srcId="{D80178D8-855D-4D8C-BAE2-17D72C190F1C}" destId="{0444FB80-74ED-4F37-8840-17FDC27037F5}" srcOrd="0" destOrd="0" presId="urn:microsoft.com/office/officeart/2005/8/layout/vList5"/>
    <dgm:cxn modelId="{623D1CE3-ACCE-4E1F-8124-91819E40D8A4}" type="presOf" srcId="{3AE9FC11-C656-447C-B22A-60F053F4768A}" destId="{BBCE9DB0-30FE-4481-8950-EA0291BD87A0}" srcOrd="0" destOrd="0" presId="urn:microsoft.com/office/officeart/2005/8/layout/vList5"/>
    <dgm:cxn modelId="{991C1FFA-4E4C-41B5-AF64-2C585A0FDAC6}" srcId="{5B42A3B2-F1A4-4AAD-92E6-CBE520DF75A4}" destId="{3AE9FC11-C656-447C-B22A-60F053F4768A}" srcOrd="3" destOrd="0" parTransId="{10AAA8D5-DA59-4AEE-B84D-519C2DBBAF4C}" sibTransId="{0104C965-B5FA-42E3-8706-AD68D8FDD783}"/>
    <dgm:cxn modelId="{C89DAA57-837A-4317-8127-FE9CDBD018E3}" type="presOf" srcId="{8587132E-9006-496A-8F9A-F4971DD58E1B}" destId="{909E8BCD-0B1A-41E7-BFFF-B89785456621}" srcOrd="0" destOrd="0" presId="urn:microsoft.com/office/officeart/2005/8/layout/vList5"/>
    <dgm:cxn modelId="{682F3484-A256-47FB-84C9-5A2B751A6D3A}" srcId="{F0F2DCA6-F026-4009-AA3B-AE633596A2EF}" destId="{AA89FF9F-D7AB-46FF-8516-736811A50D78}" srcOrd="0" destOrd="0" parTransId="{74E7A37B-DB48-4307-B9DF-E40F37C63075}" sibTransId="{D931A2DA-2F25-4CA2-9C92-D25828C121FD}"/>
    <dgm:cxn modelId="{53343043-4B60-45AF-A921-FF15D3C47CCC}" type="presOf" srcId="{4792564E-92E7-46ED-87D5-2C7F9E4A7EDE}" destId="{D97DA0F3-6CD0-44B6-8BDD-0058B220E174}" srcOrd="0" destOrd="0" presId="urn:microsoft.com/office/officeart/2005/8/layout/vList5"/>
    <dgm:cxn modelId="{16232B44-A31C-4EB0-B7D4-645B07477AC3}" type="presOf" srcId="{5B42A3B2-F1A4-4AAD-92E6-CBE520DF75A4}" destId="{1AC5862D-3A38-4A56-8BBB-5228D3259E64}" srcOrd="0" destOrd="0" presId="urn:microsoft.com/office/officeart/2005/8/layout/vList5"/>
    <dgm:cxn modelId="{E5D43DC2-2FC0-41C3-9788-69B8D83C5255}" srcId="{5B42A3B2-F1A4-4AAD-92E6-CBE520DF75A4}" destId="{B7551B5D-2840-4B19-AA2B-F2E0633B3A37}" srcOrd="2" destOrd="0" parTransId="{41E3A60E-F035-47A9-BA9D-77C5C361ED5D}" sibTransId="{35081DB8-65C2-42F3-A787-B500FE8A4301}"/>
    <dgm:cxn modelId="{033E09AC-6D4D-414E-862D-B5A442B1AC27}" type="presOf" srcId="{ABDCEAC1-7F67-454D-84AF-2ECB51702D13}" destId="{474233D3-0411-4ECF-9B57-DA9032FAB377}" srcOrd="0" destOrd="0" presId="urn:microsoft.com/office/officeart/2005/8/layout/vList5"/>
    <dgm:cxn modelId="{71EEBC94-C7CD-44E6-B1DC-DAF8B3C40CCA}" srcId="{5B42A3B2-F1A4-4AAD-92E6-CBE520DF75A4}" destId="{D80178D8-855D-4D8C-BAE2-17D72C190F1C}" srcOrd="4" destOrd="0" parTransId="{CE8167CF-87E1-42C1-8B64-351F9D65AEA0}" sibTransId="{42623A96-96F1-43CA-BA62-11C446A70135}"/>
    <dgm:cxn modelId="{4137832A-ED43-4C35-B279-B35137E9B3E9}" srcId="{8587132E-9006-496A-8F9A-F4971DD58E1B}" destId="{6896E919-8BCC-48FF-BCE3-BFE66BFB1A06}" srcOrd="0" destOrd="0" parTransId="{E36E377B-B494-400F-B163-198EA04FA50E}" sibTransId="{7D1BA1F4-2223-4C45-815D-8FB75C8F2E3A}"/>
    <dgm:cxn modelId="{1118EDD1-B889-4A46-BD09-FD906CE2F23D}" type="presOf" srcId="{AA89FF9F-D7AB-46FF-8516-736811A50D78}" destId="{81427C62-5655-4813-AC16-2932A923AE10}" srcOrd="0" destOrd="0" presId="urn:microsoft.com/office/officeart/2005/8/layout/vList5"/>
    <dgm:cxn modelId="{E08744B4-69D5-4A50-89E1-C260D5ED9AC7}" type="presOf" srcId="{B7551B5D-2840-4B19-AA2B-F2E0633B3A37}" destId="{EA225968-22AD-4266-B086-723503A371EA}" srcOrd="0" destOrd="0" presId="urn:microsoft.com/office/officeart/2005/8/layout/vList5"/>
    <dgm:cxn modelId="{3F3BF574-AAD8-419F-B503-96D047DF15CE}" type="presParOf" srcId="{1AC5862D-3A38-4A56-8BBB-5228D3259E64}" destId="{6FBAC80C-69A4-4EBB-A9DA-D287B5B59A74}" srcOrd="0" destOrd="0" presId="urn:microsoft.com/office/officeart/2005/8/layout/vList5"/>
    <dgm:cxn modelId="{85AE3A7E-A6C9-4A33-B561-3AC2428D6853}" type="presParOf" srcId="{6FBAC80C-69A4-4EBB-A9DA-D287B5B59A74}" destId="{909E8BCD-0B1A-41E7-BFFF-B89785456621}" srcOrd="0" destOrd="0" presId="urn:microsoft.com/office/officeart/2005/8/layout/vList5"/>
    <dgm:cxn modelId="{134167C9-1E13-44A1-A9FB-452A02FA070E}" type="presParOf" srcId="{6FBAC80C-69A4-4EBB-A9DA-D287B5B59A74}" destId="{D79D4B58-D90B-49E8-B5D0-2B484EB6045D}" srcOrd="1" destOrd="0" presId="urn:microsoft.com/office/officeart/2005/8/layout/vList5"/>
    <dgm:cxn modelId="{05636F7B-36C9-4CB3-AFAF-E9D1A66F1CE5}" type="presParOf" srcId="{1AC5862D-3A38-4A56-8BBB-5228D3259E64}" destId="{5D45381C-B684-45E5-830D-7FD1D03F4A05}" srcOrd="1" destOrd="0" presId="urn:microsoft.com/office/officeart/2005/8/layout/vList5"/>
    <dgm:cxn modelId="{DA5A8610-4F2E-4FB5-82E2-2E62773FA8E0}" type="presParOf" srcId="{1AC5862D-3A38-4A56-8BBB-5228D3259E64}" destId="{9B51A4DE-B6D5-40AF-9677-01216D6B4A3E}" srcOrd="2" destOrd="0" presId="urn:microsoft.com/office/officeart/2005/8/layout/vList5"/>
    <dgm:cxn modelId="{D1298959-16D2-4ED6-BB62-4F5D7C737372}" type="presParOf" srcId="{9B51A4DE-B6D5-40AF-9677-01216D6B4A3E}" destId="{E917558F-FB63-4C8C-B6E7-90B2277A6599}" srcOrd="0" destOrd="0" presId="urn:microsoft.com/office/officeart/2005/8/layout/vList5"/>
    <dgm:cxn modelId="{1E9E995F-D92E-4823-84A6-00B9EB1F846D}" type="presParOf" srcId="{9B51A4DE-B6D5-40AF-9677-01216D6B4A3E}" destId="{81427C62-5655-4813-AC16-2932A923AE10}" srcOrd="1" destOrd="0" presId="urn:microsoft.com/office/officeart/2005/8/layout/vList5"/>
    <dgm:cxn modelId="{41CDB03E-8F89-49B6-B2CD-701E8E56379D}" type="presParOf" srcId="{1AC5862D-3A38-4A56-8BBB-5228D3259E64}" destId="{14212636-F421-4526-A21C-7715BA11006E}" srcOrd="3" destOrd="0" presId="urn:microsoft.com/office/officeart/2005/8/layout/vList5"/>
    <dgm:cxn modelId="{4FA13E73-337D-4519-A72D-B838CD26CE79}" type="presParOf" srcId="{1AC5862D-3A38-4A56-8BBB-5228D3259E64}" destId="{8238E36F-A275-4864-A804-E394281E7CCA}" srcOrd="4" destOrd="0" presId="urn:microsoft.com/office/officeart/2005/8/layout/vList5"/>
    <dgm:cxn modelId="{BFF96F75-1837-4C87-8F98-B772100E80B3}" type="presParOf" srcId="{8238E36F-A275-4864-A804-E394281E7CCA}" destId="{EA225968-22AD-4266-B086-723503A371EA}" srcOrd="0" destOrd="0" presId="urn:microsoft.com/office/officeart/2005/8/layout/vList5"/>
    <dgm:cxn modelId="{063EDE52-BF4D-4D05-B60B-DDC96D7450BF}" type="presParOf" srcId="{8238E36F-A275-4864-A804-E394281E7CCA}" destId="{99BD9C8E-022D-4F32-A31D-148DD74E6557}" srcOrd="1" destOrd="0" presId="urn:microsoft.com/office/officeart/2005/8/layout/vList5"/>
    <dgm:cxn modelId="{48BC45E6-E0D1-41C4-BFDF-0F06250A7EAC}" type="presParOf" srcId="{1AC5862D-3A38-4A56-8BBB-5228D3259E64}" destId="{BF86218A-120F-4FE7-A3F1-2A48612DC2DC}" srcOrd="5" destOrd="0" presId="urn:microsoft.com/office/officeart/2005/8/layout/vList5"/>
    <dgm:cxn modelId="{7F1C1147-1A52-4020-B70F-09FBAF399F0E}" type="presParOf" srcId="{1AC5862D-3A38-4A56-8BBB-5228D3259E64}" destId="{7A87EEED-2608-4043-8C84-40F9DA9DDD70}" srcOrd="6" destOrd="0" presId="urn:microsoft.com/office/officeart/2005/8/layout/vList5"/>
    <dgm:cxn modelId="{8129AC9F-9E74-4687-BABE-BAF17A11BA2B}" type="presParOf" srcId="{7A87EEED-2608-4043-8C84-40F9DA9DDD70}" destId="{BBCE9DB0-30FE-4481-8950-EA0291BD87A0}" srcOrd="0" destOrd="0" presId="urn:microsoft.com/office/officeart/2005/8/layout/vList5"/>
    <dgm:cxn modelId="{6F8E8621-02F9-48CE-9453-EE5020208D3A}" type="presParOf" srcId="{7A87EEED-2608-4043-8C84-40F9DA9DDD70}" destId="{474233D3-0411-4ECF-9B57-DA9032FAB377}" srcOrd="1" destOrd="0" presId="urn:microsoft.com/office/officeart/2005/8/layout/vList5"/>
    <dgm:cxn modelId="{E36684EE-265C-4306-9DFB-24904897DFA9}" type="presParOf" srcId="{1AC5862D-3A38-4A56-8BBB-5228D3259E64}" destId="{ECA73D05-C2D3-4AC4-AFE3-81DAA6BD0502}" srcOrd="7" destOrd="0" presId="urn:microsoft.com/office/officeart/2005/8/layout/vList5"/>
    <dgm:cxn modelId="{A064624A-1B85-41E9-900A-FE2EA119064D}" type="presParOf" srcId="{1AC5862D-3A38-4A56-8BBB-5228D3259E64}" destId="{9FF05EAD-1DA9-4264-8A45-2D9D0E980D05}" srcOrd="8" destOrd="0" presId="urn:microsoft.com/office/officeart/2005/8/layout/vList5"/>
    <dgm:cxn modelId="{CB263D74-2776-4F45-82C6-77B7095FE2E8}" type="presParOf" srcId="{9FF05EAD-1DA9-4264-8A45-2D9D0E980D05}" destId="{0444FB80-74ED-4F37-8840-17FDC27037F5}" srcOrd="0" destOrd="0" presId="urn:microsoft.com/office/officeart/2005/8/layout/vList5"/>
    <dgm:cxn modelId="{ADA25AD9-B200-4384-A4EA-1DD02145B3CB}" type="presParOf" srcId="{9FF05EAD-1DA9-4264-8A45-2D9D0E980D05}" destId="{D97DA0F3-6CD0-44B6-8BDD-0058B220E1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000" b="1" dirty="0" smtClean="0"/>
            <a:t>Métricas e Indicadores </a:t>
          </a:r>
          <a:r>
            <a:rPr lang="es-AR" sz="2000" dirty="0" smtClean="0"/>
            <a:t>de Proyecto </a:t>
          </a:r>
          <a:endParaRPr lang="es-ES" sz="2000" dirty="0"/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9B0A152F-045F-45AA-A93B-9826D795C7CB}">
      <dgm:prSet phldrT="[Texto]" custT="1"/>
      <dgm:spPr/>
      <dgm:t>
        <a:bodyPr/>
        <a:lstStyle/>
        <a:p>
          <a:r>
            <a:rPr lang="es-AR" sz="2000" b="1" dirty="0" smtClean="0"/>
            <a:t>SCRUM: </a:t>
          </a:r>
          <a:r>
            <a:rPr lang="es-AR" sz="2000" dirty="0" smtClean="0"/>
            <a:t>Framework de Gestión de Proyecto</a:t>
          </a:r>
          <a:endParaRPr lang="es-ES" sz="2000" dirty="0"/>
        </a:p>
      </dgm:t>
    </dgm:pt>
    <dgm:pt modelId="{ED223B05-2D34-45C6-A0DC-0AEC9959B081}" type="parTrans" cxnId="{D74A80A3-4381-4876-A1CA-0F07FEA15504}">
      <dgm:prSet/>
      <dgm:spPr/>
      <dgm:t>
        <a:bodyPr/>
        <a:lstStyle/>
        <a:p>
          <a:endParaRPr lang="es-ES"/>
        </a:p>
      </dgm:t>
    </dgm:pt>
    <dgm:pt modelId="{0A15E843-2E1A-41A4-B06A-F97BFC73DAE5}" type="sibTrans" cxnId="{D74A80A3-4381-4876-A1CA-0F07FEA15504}">
      <dgm:prSet/>
      <dgm:spPr/>
      <dgm:t>
        <a:bodyPr/>
        <a:lstStyle/>
        <a:p>
          <a:endParaRPr lang="es-ES"/>
        </a:p>
      </dgm:t>
    </dgm:pt>
    <dgm:pt modelId="{631BF213-649A-4E70-8525-FCAB0E88E7D4}">
      <dgm:prSet phldrT="[Texto]" custT="1"/>
      <dgm:spPr/>
      <dgm:t>
        <a:bodyPr/>
        <a:lstStyle/>
        <a:p>
          <a:r>
            <a:rPr lang="es-ES" sz="2000" dirty="0" smtClean="0"/>
            <a:t>Seguimiento y Control de Proyecto</a:t>
          </a:r>
          <a:endParaRPr lang="es-ES" sz="2000" dirty="0"/>
        </a:p>
      </dgm:t>
    </dgm:pt>
    <dgm:pt modelId="{6FB9826E-8273-4D7F-9E1B-3077B2CDB708}" type="parTrans" cxnId="{17099C6D-D21D-418F-985B-66B2F232B74E}">
      <dgm:prSet/>
      <dgm:spPr/>
      <dgm:t>
        <a:bodyPr/>
        <a:lstStyle/>
        <a:p>
          <a:endParaRPr lang="es-AR"/>
        </a:p>
      </dgm:t>
    </dgm:pt>
    <dgm:pt modelId="{4DF5917E-5077-4566-86D7-8971A3BCBE37}" type="sibTrans" cxnId="{17099C6D-D21D-418F-985B-66B2F232B74E}">
      <dgm:prSet/>
      <dgm:spPr/>
      <dgm:t>
        <a:bodyPr/>
        <a:lstStyle/>
        <a:p>
          <a:endParaRPr lang="es-AR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3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3"/>
      <dgm:spPr/>
    </dgm:pt>
    <dgm:pt modelId="{9F3F3D9C-F811-4C0F-B5D3-CBAB721A5E4D}" type="pres">
      <dgm:prSet presAssocID="{380B52FA-39C6-48EA-999F-FF4935E2FF90}" presName="dstNode" presStyleLbl="node1" presStyleIdx="0" presStyleCnt="3"/>
      <dgm:spPr/>
    </dgm:pt>
    <dgm:pt modelId="{41020649-5A09-447F-B967-57AFAA3251EE}" type="pres">
      <dgm:prSet presAssocID="{9B0A152F-045F-45AA-A93B-9826D795C7C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AB9245-872F-4DA6-83CA-CA146540C381}" type="pres">
      <dgm:prSet presAssocID="{9B0A152F-045F-45AA-A93B-9826D795C7CB}" presName="accent_1" presStyleCnt="0"/>
      <dgm:spPr/>
    </dgm:pt>
    <dgm:pt modelId="{1952AAD4-5524-418F-83C8-E32D1A990390}" type="pres">
      <dgm:prSet presAssocID="{9B0A152F-045F-45AA-A93B-9826D795C7CB}" presName="accentRepeatNode" presStyleLbl="solidFgAcc1" presStyleIdx="0" presStyleCnt="3"/>
      <dgm:spPr/>
    </dgm:pt>
    <dgm:pt modelId="{2FAE4E58-6639-4FEB-B790-D54E65E84C74}" type="pres">
      <dgm:prSet presAssocID="{631BF213-649A-4E70-8525-FCAB0E88E7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6E870B-9A3C-4798-9BAE-8F48DDAE75C5}" type="pres">
      <dgm:prSet presAssocID="{631BF213-649A-4E70-8525-FCAB0E88E7D4}" presName="accent_2" presStyleCnt="0"/>
      <dgm:spPr/>
    </dgm:pt>
    <dgm:pt modelId="{147902AD-0839-4A77-B901-5788D58B81DA}" type="pres">
      <dgm:prSet presAssocID="{631BF213-649A-4E70-8525-FCAB0E88E7D4}" presName="accentRepeatNode" presStyleLbl="solidFgAcc1" presStyleIdx="1" presStyleCnt="3"/>
      <dgm:spPr/>
    </dgm:pt>
    <dgm:pt modelId="{C7361695-FD83-4385-A0C8-BA8686F4E414}" type="pres">
      <dgm:prSet presAssocID="{269BCB6E-2880-4F18-9732-C0DD14CA68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61EB3-C704-438B-90B5-E33513CD93B3}" type="pres">
      <dgm:prSet presAssocID="{269BCB6E-2880-4F18-9732-C0DD14CA6895}" presName="accent_3" presStyleCnt="0"/>
      <dgm:spPr/>
    </dgm:pt>
    <dgm:pt modelId="{876F9F0B-15C7-4E40-97CF-C02C7289BCAE}" type="pres">
      <dgm:prSet presAssocID="{269BCB6E-2880-4F18-9732-C0DD14CA6895}" presName="accentRepeatNode" presStyleLbl="solidFgAcc1" presStyleIdx="2" presStyleCnt="3"/>
      <dgm:spPr/>
    </dgm:pt>
  </dgm:ptLst>
  <dgm:cxnLst>
    <dgm:cxn modelId="{D74A80A3-4381-4876-A1CA-0F07FEA15504}" srcId="{380B52FA-39C6-48EA-999F-FF4935E2FF90}" destId="{9B0A152F-045F-45AA-A93B-9826D795C7CB}" srcOrd="0" destOrd="0" parTransId="{ED223B05-2D34-45C6-A0DC-0AEC9959B081}" sibTransId="{0A15E843-2E1A-41A4-B06A-F97BFC73DAE5}"/>
    <dgm:cxn modelId="{ED563AEE-7B9F-47FF-94A4-14304C6738A1}" type="presOf" srcId="{9B0A152F-045F-45AA-A93B-9826D795C7CB}" destId="{41020649-5A09-447F-B967-57AFAA3251EE}" srcOrd="0" destOrd="0" presId="urn:microsoft.com/office/officeart/2008/layout/VerticalCurvedList"/>
    <dgm:cxn modelId="{89D38CD6-64FE-4FD5-BED7-753169C4CACF}" srcId="{380B52FA-39C6-48EA-999F-FF4935E2FF90}" destId="{269BCB6E-2880-4F18-9732-C0DD14CA6895}" srcOrd="2" destOrd="0" parTransId="{5152B2E3-1FA3-4D1F-89EB-C3BF645E7CFB}" sibTransId="{D9B8F87E-83B6-41F9-969F-08D3D7CDBBE0}"/>
    <dgm:cxn modelId="{5543DA7C-553E-4C51-8E79-1646FC3888ED}" type="presOf" srcId="{631BF213-649A-4E70-8525-FCAB0E88E7D4}" destId="{2FAE4E58-6639-4FEB-B790-D54E65E84C74}" srcOrd="0" destOrd="0" presId="urn:microsoft.com/office/officeart/2008/layout/VerticalCurvedList"/>
    <dgm:cxn modelId="{97B00DCB-E8DD-47D1-9DAA-9C8AB431C5E8}" type="presOf" srcId="{380B52FA-39C6-48EA-999F-FF4935E2FF90}" destId="{E0294AD7-5684-4880-AFE3-8A287502C171}" srcOrd="0" destOrd="0" presId="urn:microsoft.com/office/officeart/2008/layout/VerticalCurvedList"/>
    <dgm:cxn modelId="{541C2589-B2E0-41DD-93B6-493C703EF512}" type="presOf" srcId="{0A15E843-2E1A-41A4-B06A-F97BFC73DAE5}" destId="{969B7A61-92F9-49CC-BB98-4FCC80682E86}" srcOrd="0" destOrd="0" presId="urn:microsoft.com/office/officeart/2008/layout/VerticalCurvedList"/>
    <dgm:cxn modelId="{8C750906-2A74-4C15-B6CA-E63F5A2CB8D2}" type="presOf" srcId="{269BCB6E-2880-4F18-9732-C0DD14CA6895}" destId="{C7361695-FD83-4385-A0C8-BA8686F4E414}" srcOrd="0" destOrd="0" presId="urn:microsoft.com/office/officeart/2008/layout/VerticalCurvedList"/>
    <dgm:cxn modelId="{17099C6D-D21D-418F-985B-66B2F232B74E}" srcId="{380B52FA-39C6-48EA-999F-FF4935E2FF90}" destId="{631BF213-649A-4E70-8525-FCAB0E88E7D4}" srcOrd="1" destOrd="0" parTransId="{6FB9826E-8273-4D7F-9E1B-3077B2CDB708}" sibTransId="{4DF5917E-5077-4566-86D7-8971A3BCBE37}"/>
    <dgm:cxn modelId="{C863B20D-8B40-436B-9817-2DF55D33CBBF}" type="presParOf" srcId="{E0294AD7-5684-4880-AFE3-8A287502C171}" destId="{2E0DEE6A-5A2C-4DBC-BAF6-E16EE66D546C}" srcOrd="0" destOrd="0" presId="urn:microsoft.com/office/officeart/2008/layout/VerticalCurvedList"/>
    <dgm:cxn modelId="{7621F6ED-03E4-4246-95F0-A8B6027402CA}" type="presParOf" srcId="{2E0DEE6A-5A2C-4DBC-BAF6-E16EE66D546C}" destId="{6EF8B487-7303-479A-BD85-C2D10E331B67}" srcOrd="0" destOrd="0" presId="urn:microsoft.com/office/officeart/2008/layout/VerticalCurvedList"/>
    <dgm:cxn modelId="{04C47E93-4BAD-41AD-A3F1-CBFFAF2A8E94}" type="presParOf" srcId="{6EF8B487-7303-479A-BD85-C2D10E331B67}" destId="{D36A4E98-F327-423B-891D-6DAB05EE96EE}" srcOrd="0" destOrd="0" presId="urn:microsoft.com/office/officeart/2008/layout/VerticalCurvedList"/>
    <dgm:cxn modelId="{1CB1072A-4FBB-405F-89DC-6E31F4D4402F}" type="presParOf" srcId="{6EF8B487-7303-479A-BD85-C2D10E331B67}" destId="{969B7A61-92F9-49CC-BB98-4FCC80682E86}" srcOrd="1" destOrd="0" presId="urn:microsoft.com/office/officeart/2008/layout/VerticalCurvedList"/>
    <dgm:cxn modelId="{D2AE33A8-BE77-4532-8FEE-7BC3EB9A464E}" type="presParOf" srcId="{6EF8B487-7303-479A-BD85-C2D10E331B67}" destId="{46BAAFAF-1B70-4A3C-B733-D7342715E7D0}" srcOrd="2" destOrd="0" presId="urn:microsoft.com/office/officeart/2008/layout/VerticalCurvedList"/>
    <dgm:cxn modelId="{6FD42BE0-236E-4470-B9F0-9DD1A1592602}" type="presParOf" srcId="{6EF8B487-7303-479A-BD85-C2D10E331B67}" destId="{9F3F3D9C-F811-4C0F-B5D3-CBAB721A5E4D}" srcOrd="3" destOrd="0" presId="urn:microsoft.com/office/officeart/2008/layout/VerticalCurvedList"/>
    <dgm:cxn modelId="{B34F754A-CFF6-4069-9AC5-DE9218C96420}" type="presParOf" srcId="{2E0DEE6A-5A2C-4DBC-BAF6-E16EE66D546C}" destId="{41020649-5A09-447F-B967-57AFAA3251EE}" srcOrd="1" destOrd="0" presId="urn:microsoft.com/office/officeart/2008/layout/VerticalCurvedList"/>
    <dgm:cxn modelId="{20986981-A57E-4DCD-AB3B-204427108458}" type="presParOf" srcId="{2E0DEE6A-5A2C-4DBC-BAF6-E16EE66D546C}" destId="{72AB9245-872F-4DA6-83CA-CA146540C381}" srcOrd="2" destOrd="0" presId="urn:microsoft.com/office/officeart/2008/layout/VerticalCurvedList"/>
    <dgm:cxn modelId="{BF700331-D659-4EF6-9CF3-BA1B8CF401D8}" type="presParOf" srcId="{72AB9245-872F-4DA6-83CA-CA146540C381}" destId="{1952AAD4-5524-418F-83C8-E32D1A990390}" srcOrd="0" destOrd="0" presId="urn:microsoft.com/office/officeart/2008/layout/VerticalCurvedList"/>
    <dgm:cxn modelId="{0BE52891-58DB-4E4D-B90F-BF2BA2B23DD4}" type="presParOf" srcId="{2E0DEE6A-5A2C-4DBC-BAF6-E16EE66D546C}" destId="{2FAE4E58-6639-4FEB-B790-D54E65E84C74}" srcOrd="3" destOrd="0" presId="urn:microsoft.com/office/officeart/2008/layout/VerticalCurvedList"/>
    <dgm:cxn modelId="{FFFB8315-AFA1-4006-897C-3606361BDB91}" type="presParOf" srcId="{2E0DEE6A-5A2C-4DBC-BAF6-E16EE66D546C}" destId="{936E870B-9A3C-4798-9BAE-8F48DDAE75C5}" srcOrd="4" destOrd="0" presId="urn:microsoft.com/office/officeart/2008/layout/VerticalCurvedList"/>
    <dgm:cxn modelId="{74FCF7F5-1C56-4864-887C-172852DA9401}" type="presParOf" srcId="{936E870B-9A3C-4798-9BAE-8F48DDAE75C5}" destId="{147902AD-0839-4A77-B901-5788D58B81DA}" srcOrd="0" destOrd="0" presId="urn:microsoft.com/office/officeart/2008/layout/VerticalCurvedList"/>
    <dgm:cxn modelId="{AC483802-352F-4D2E-9ED0-9FAB8DB6CFCF}" type="presParOf" srcId="{2E0DEE6A-5A2C-4DBC-BAF6-E16EE66D546C}" destId="{C7361695-FD83-4385-A0C8-BA8686F4E414}" srcOrd="5" destOrd="0" presId="urn:microsoft.com/office/officeart/2008/layout/VerticalCurvedList"/>
    <dgm:cxn modelId="{51EB836E-BE84-4C82-B57F-AD4D523876C1}" type="presParOf" srcId="{2E0DEE6A-5A2C-4DBC-BAF6-E16EE66D546C}" destId="{19561EB3-C704-438B-90B5-E33513CD93B3}" srcOrd="6" destOrd="0" presId="urn:microsoft.com/office/officeart/2008/layout/VerticalCurvedList"/>
    <dgm:cxn modelId="{3518C370-9292-4008-AD38-C8FF04FDCEB5}" type="presParOf" srcId="{19561EB3-C704-438B-90B5-E33513CD93B3}" destId="{876F9F0B-15C7-4E40-97CF-C02C7289BC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1800" dirty="0" smtClean="0"/>
            <a:t>2 reuniones semanales: </a:t>
          </a:r>
          <a:r>
            <a:rPr lang="es-AR" sz="1800" b="1" dirty="0" smtClean="0"/>
            <a:t>Martes y Sábados</a:t>
          </a:r>
          <a:endParaRPr lang="es-ES" sz="1800" b="1" dirty="0"/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EF0C2988-6B8E-45BB-BE63-210256AEB18D}">
      <dgm:prSet phldrT="[Texto]" custT="1"/>
      <dgm:spPr/>
      <dgm:t>
        <a:bodyPr/>
        <a:lstStyle/>
        <a:p>
          <a:r>
            <a:rPr lang="es-AR" sz="1800" dirty="0" smtClean="0"/>
            <a:t>Sprints comienzan y terminan Sábados</a:t>
          </a:r>
          <a:endParaRPr lang="es-ES" sz="1800" dirty="0"/>
        </a:p>
      </dgm:t>
    </dgm:pt>
    <dgm:pt modelId="{96712162-37A5-45E4-BC2E-15B9EEE6FF3E}" type="parTrans" cxnId="{587B46D8-AF38-48EF-800C-6130A452E50E}">
      <dgm:prSet/>
      <dgm:spPr/>
      <dgm:t>
        <a:bodyPr/>
        <a:lstStyle/>
        <a:p>
          <a:endParaRPr lang="es-ES"/>
        </a:p>
      </dgm:t>
    </dgm:pt>
    <dgm:pt modelId="{A71064FE-3ACB-4661-B7FC-B967D1FFDB7A}" type="sibTrans" cxnId="{587B46D8-AF38-48EF-800C-6130A452E50E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  <dgm:t>
        <a:bodyPr/>
        <a:lstStyle/>
        <a:p>
          <a:endParaRPr lang="es-ES"/>
        </a:p>
      </dgm:t>
    </dgm:pt>
    <dgm:pt modelId="{6EF8B487-7303-479A-BD85-C2D10E331B67}" type="pres">
      <dgm:prSet presAssocID="{380B52FA-39C6-48EA-999F-FF4935E2FF90}" presName="cycle" presStyleCnt="0"/>
      <dgm:spPr/>
      <dgm:t>
        <a:bodyPr/>
        <a:lstStyle/>
        <a:p>
          <a:endParaRPr lang="es-ES"/>
        </a:p>
      </dgm:t>
    </dgm:pt>
    <dgm:pt modelId="{D36A4E98-F327-423B-891D-6DAB05EE96EE}" type="pres">
      <dgm:prSet presAssocID="{380B52FA-39C6-48EA-999F-FF4935E2FF90}" presName="srcNode" presStyleLbl="node1" presStyleIdx="0" presStyleCnt="2"/>
      <dgm:spPr/>
      <dgm:t>
        <a:bodyPr/>
        <a:lstStyle/>
        <a:p>
          <a:endParaRPr lang="es-ES"/>
        </a:p>
      </dgm:t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2"/>
      <dgm:spPr/>
      <dgm:t>
        <a:bodyPr/>
        <a:lstStyle/>
        <a:p>
          <a:endParaRPr lang="es-ES"/>
        </a:p>
      </dgm:t>
    </dgm:pt>
    <dgm:pt modelId="{9F3F3D9C-F811-4C0F-B5D3-CBAB721A5E4D}" type="pres">
      <dgm:prSet presAssocID="{380B52FA-39C6-48EA-999F-FF4935E2FF90}" presName="dstNode" presStyleLbl="node1" presStyleIdx="0" presStyleCnt="2"/>
      <dgm:spPr/>
      <dgm:t>
        <a:bodyPr/>
        <a:lstStyle/>
        <a:p>
          <a:endParaRPr lang="es-ES"/>
        </a:p>
      </dgm:t>
    </dgm:pt>
    <dgm:pt modelId="{6055E40E-88DB-42DB-BE2A-E111F24F0BAC}" type="pres">
      <dgm:prSet presAssocID="{767EEABE-FA01-434B-BFB1-DABB2B0B353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5B4B62-5559-427D-BDAA-D6375D1FD498}" type="pres">
      <dgm:prSet presAssocID="{767EEABE-FA01-434B-BFB1-DABB2B0B3538}" presName="accent_1" presStyleCnt="0"/>
      <dgm:spPr/>
    </dgm:pt>
    <dgm:pt modelId="{EE92931F-C7E4-4156-83F5-14B75555FB3E}" type="pres">
      <dgm:prSet presAssocID="{767EEABE-FA01-434B-BFB1-DABB2B0B3538}" presName="accentRepeatNode" presStyleLbl="solidFgAcc1" presStyleIdx="0" presStyleCnt="2"/>
      <dgm:spPr/>
      <dgm:t>
        <a:bodyPr/>
        <a:lstStyle/>
        <a:p>
          <a:endParaRPr lang="es-ES"/>
        </a:p>
      </dgm:t>
    </dgm:pt>
    <dgm:pt modelId="{8B67C55B-DA1F-45A6-BC20-E88131C085C4}" type="pres">
      <dgm:prSet presAssocID="{EF0C2988-6B8E-45BB-BE63-210256AEB18D}" presName="text_2" presStyleLbl="node1" presStyleIdx="1" presStyleCnt="2" custScaleY="692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8F68A2-52B1-4BE4-8D4B-820CFB37E76C}" type="pres">
      <dgm:prSet presAssocID="{EF0C2988-6B8E-45BB-BE63-210256AEB18D}" presName="accent_2" presStyleCnt="0"/>
      <dgm:spPr/>
    </dgm:pt>
    <dgm:pt modelId="{0C24452A-0CF2-470A-B60A-A8B1139F8753}" type="pres">
      <dgm:prSet presAssocID="{EF0C2988-6B8E-45BB-BE63-210256AEB18D}" presName="accentRepeatNode" presStyleLbl="solidFgAcc1" presStyleIdx="1" presStyleCnt="2"/>
      <dgm:spPr/>
      <dgm:t>
        <a:bodyPr/>
        <a:lstStyle/>
        <a:p>
          <a:endParaRPr lang="es-ES"/>
        </a:p>
      </dgm:t>
    </dgm:pt>
  </dgm:ptLst>
  <dgm:cxnLst>
    <dgm:cxn modelId="{587B46D8-AF38-48EF-800C-6130A452E50E}" srcId="{380B52FA-39C6-48EA-999F-FF4935E2FF90}" destId="{EF0C2988-6B8E-45BB-BE63-210256AEB18D}" srcOrd="1" destOrd="0" parTransId="{96712162-37A5-45E4-BC2E-15B9EEE6FF3E}" sibTransId="{A71064FE-3ACB-4661-B7FC-B967D1FFDB7A}"/>
    <dgm:cxn modelId="{4A27FD64-5E52-402A-8700-818B9DFCDDAB}" type="presOf" srcId="{EF0C2988-6B8E-45BB-BE63-210256AEB18D}" destId="{8B67C55B-DA1F-45A6-BC20-E88131C085C4}" srcOrd="0" destOrd="0" presId="urn:microsoft.com/office/officeart/2008/layout/VerticalCurvedList"/>
    <dgm:cxn modelId="{F04BAB71-9E1F-4B14-A1E9-257D71584CB6}" type="presOf" srcId="{380B52FA-39C6-48EA-999F-FF4935E2FF90}" destId="{E0294AD7-5684-4880-AFE3-8A287502C171}" srcOrd="0" destOrd="0" presId="urn:microsoft.com/office/officeart/2008/layout/VerticalCurvedList"/>
    <dgm:cxn modelId="{34B4696D-1067-4EAA-8AAF-72812745F8B9}" type="presOf" srcId="{767EEABE-FA01-434B-BFB1-DABB2B0B3538}" destId="{6055E40E-88DB-42DB-BE2A-E111F24F0BAC}" srcOrd="0" destOrd="0" presId="urn:microsoft.com/office/officeart/2008/layout/VerticalCurvedList"/>
    <dgm:cxn modelId="{60CFD0AC-A92A-4E72-A578-D3B8F4590D91}" srcId="{380B52FA-39C6-48EA-999F-FF4935E2FF90}" destId="{767EEABE-FA01-434B-BFB1-DABB2B0B3538}" srcOrd="0" destOrd="0" parTransId="{B7276962-EA13-4004-8FCA-9E43AC3736C6}" sibTransId="{3D676867-16F7-4C1B-968F-0A14807FFE0B}"/>
    <dgm:cxn modelId="{954C7BC2-8EAD-43C3-A2CA-7B5D8F4602AE}" type="presOf" srcId="{3D676867-16F7-4C1B-968F-0A14807FFE0B}" destId="{969B7A61-92F9-49CC-BB98-4FCC80682E86}" srcOrd="0" destOrd="0" presId="urn:microsoft.com/office/officeart/2008/layout/VerticalCurvedList"/>
    <dgm:cxn modelId="{075896E5-1181-4E23-9BC0-E27F27A71571}" type="presParOf" srcId="{E0294AD7-5684-4880-AFE3-8A287502C171}" destId="{2E0DEE6A-5A2C-4DBC-BAF6-E16EE66D546C}" srcOrd="0" destOrd="0" presId="urn:microsoft.com/office/officeart/2008/layout/VerticalCurvedList"/>
    <dgm:cxn modelId="{C817769E-8406-4BBD-8BA6-5192FE782620}" type="presParOf" srcId="{2E0DEE6A-5A2C-4DBC-BAF6-E16EE66D546C}" destId="{6EF8B487-7303-479A-BD85-C2D10E331B67}" srcOrd="0" destOrd="0" presId="urn:microsoft.com/office/officeart/2008/layout/VerticalCurvedList"/>
    <dgm:cxn modelId="{9384EB5E-321F-4944-80A9-08B5CB26E49E}" type="presParOf" srcId="{6EF8B487-7303-479A-BD85-C2D10E331B67}" destId="{D36A4E98-F327-423B-891D-6DAB05EE96EE}" srcOrd="0" destOrd="0" presId="urn:microsoft.com/office/officeart/2008/layout/VerticalCurvedList"/>
    <dgm:cxn modelId="{DD8487F4-088F-41B7-8D5E-252FA3EA2BFC}" type="presParOf" srcId="{6EF8B487-7303-479A-BD85-C2D10E331B67}" destId="{969B7A61-92F9-49CC-BB98-4FCC80682E86}" srcOrd="1" destOrd="0" presId="urn:microsoft.com/office/officeart/2008/layout/VerticalCurvedList"/>
    <dgm:cxn modelId="{418A8539-4C25-440B-BCB5-AACAD6340D18}" type="presParOf" srcId="{6EF8B487-7303-479A-BD85-C2D10E331B67}" destId="{46BAAFAF-1B70-4A3C-B733-D7342715E7D0}" srcOrd="2" destOrd="0" presId="urn:microsoft.com/office/officeart/2008/layout/VerticalCurvedList"/>
    <dgm:cxn modelId="{DC7E5244-9BF7-44F8-B45C-A07E003208C9}" type="presParOf" srcId="{6EF8B487-7303-479A-BD85-C2D10E331B67}" destId="{9F3F3D9C-F811-4C0F-B5D3-CBAB721A5E4D}" srcOrd="3" destOrd="0" presId="urn:microsoft.com/office/officeart/2008/layout/VerticalCurvedList"/>
    <dgm:cxn modelId="{1C05EF7C-1C33-49EF-B642-7B7F5C8299D8}" type="presParOf" srcId="{2E0DEE6A-5A2C-4DBC-BAF6-E16EE66D546C}" destId="{6055E40E-88DB-42DB-BE2A-E111F24F0BAC}" srcOrd="1" destOrd="0" presId="urn:microsoft.com/office/officeart/2008/layout/VerticalCurvedList"/>
    <dgm:cxn modelId="{15589735-E8ED-4EE2-9C06-293DB0165598}" type="presParOf" srcId="{2E0DEE6A-5A2C-4DBC-BAF6-E16EE66D546C}" destId="{E75B4B62-5559-427D-BDAA-D6375D1FD498}" srcOrd="2" destOrd="0" presId="urn:microsoft.com/office/officeart/2008/layout/VerticalCurvedList"/>
    <dgm:cxn modelId="{82E07B6A-AFBB-4EBB-8BCD-1E0A80E05C56}" type="presParOf" srcId="{E75B4B62-5559-427D-BDAA-D6375D1FD498}" destId="{EE92931F-C7E4-4156-83F5-14B75555FB3E}" srcOrd="0" destOrd="0" presId="urn:microsoft.com/office/officeart/2008/layout/VerticalCurvedList"/>
    <dgm:cxn modelId="{F8C0CA8B-EB30-4802-B5A5-B42B42EE2649}" type="presParOf" srcId="{2E0DEE6A-5A2C-4DBC-BAF6-E16EE66D546C}" destId="{8B67C55B-DA1F-45A6-BC20-E88131C085C4}" srcOrd="3" destOrd="0" presId="urn:microsoft.com/office/officeart/2008/layout/VerticalCurvedList"/>
    <dgm:cxn modelId="{B093F660-D8BD-42E4-9667-ECD2FAF331AD}" type="presParOf" srcId="{2E0DEE6A-5A2C-4DBC-BAF6-E16EE66D546C}" destId="{EB8F68A2-52B1-4BE4-8D4B-820CFB37E76C}" srcOrd="4" destOrd="0" presId="urn:microsoft.com/office/officeart/2008/layout/VerticalCurvedList"/>
    <dgm:cxn modelId="{8E3C9981-EFAC-46AA-A3C8-1247C7F6BC3B}" type="presParOf" srcId="{EB8F68A2-52B1-4BE4-8D4B-820CFB37E76C}" destId="{0C24452A-0CF2-470A-B60A-A8B1139F8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E24D61-DC83-4221-A625-3253A8A07D4E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1B5AE9-D9B6-4240-9D84-221E824F7A31}" type="parTrans" cxnId="{FFD5E230-1508-477F-88DA-0B1AAA7F61BA}">
      <dgm:prSet/>
      <dgm:spPr/>
      <dgm:t>
        <a:bodyPr/>
        <a:lstStyle/>
        <a:p>
          <a:endParaRPr lang="es-ES"/>
        </a:p>
      </dgm:t>
    </dgm:pt>
    <dgm:pt modelId="{CC4D44A6-7179-4CCE-8B0E-9D963F120C7F}" type="sibTrans" cxnId="{FFD5E230-1508-477F-88DA-0B1AAA7F61BA}">
      <dgm:prSet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0E8DDFC9-A553-43E8-8ADD-DACAFE998484}">
      <dgm:prSet phldrT="[Texto]" custT="1"/>
      <dgm:spPr/>
      <dgm:t>
        <a:bodyPr/>
        <a:lstStyle/>
        <a:p>
          <a:r>
            <a: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92C10D-6A46-4A28-B36F-8C076C8A2723}" type="parTrans" cxnId="{8F895F7B-4E24-4CBD-875F-FDA24134C40E}">
      <dgm:prSet/>
      <dgm:spPr/>
      <dgm:t>
        <a:bodyPr/>
        <a:lstStyle/>
        <a:p>
          <a:endParaRPr lang="es-ES"/>
        </a:p>
      </dgm:t>
    </dgm:pt>
    <dgm:pt modelId="{FA11F3E5-A6EE-4D12-9C43-9DA399E6752D}" type="sibTrans" cxnId="{8F895F7B-4E24-4CBD-875F-FDA24134C40E}">
      <dgm:prSet/>
      <dgm:spPr/>
      <dgm:t>
        <a:bodyPr/>
        <a:lstStyle/>
        <a:p>
          <a:endParaRPr lang="es-ES"/>
        </a:p>
      </dgm:t>
    </dgm:pt>
    <dgm:pt modelId="{61775FC0-4D76-4DBD-8D6A-B45D8C8F447D}">
      <dgm:prSet phldrT="[Texto]" custT="1"/>
      <dgm:spPr/>
      <dgm:t>
        <a:bodyPr/>
        <a:lstStyle/>
        <a:p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27AB7B-8D76-4D3F-B033-0452D2740CB8}" type="parTrans" cxnId="{A489847D-2ECA-4424-B17A-DB6FCE7A8A5A}">
      <dgm:prSet/>
      <dgm:spPr/>
      <dgm:t>
        <a:bodyPr/>
        <a:lstStyle/>
        <a:p>
          <a:endParaRPr lang="es-ES"/>
        </a:p>
      </dgm:t>
    </dgm:pt>
    <dgm:pt modelId="{A90BBD6A-B4C6-4C41-B0C1-AFAF3DD96903}" type="sibTrans" cxnId="{A489847D-2ECA-4424-B17A-DB6FCE7A8A5A}">
      <dgm:prSet/>
      <dgm:spPr/>
      <dgm:t>
        <a:bodyPr/>
        <a:lstStyle/>
        <a:p>
          <a:endParaRPr lang="es-ES"/>
        </a:p>
      </dgm:t>
    </dgm:pt>
    <dgm:pt modelId="{EB69C98D-0511-46AE-8510-7CCD8A94F1AD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EF9142-BF1B-46DC-9394-13F37661F665}" type="parTrans" cxnId="{8EDA5967-C3EE-4BA9-A906-3EBA10582C14}">
      <dgm:prSet/>
      <dgm:spPr/>
      <dgm:t>
        <a:bodyPr/>
        <a:lstStyle/>
        <a:p>
          <a:endParaRPr lang="es-ES"/>
        </a:p>
      </dgm:t>
    </dgm:pt>
    <dgm:pt modelId="{10F45A30-D8F2-4C20-943B-AD10ADAF5F81}" type="sibTrans" cxnId="{8EDA5967-C3EE-4BA9-A906-3EBA10582C14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6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6"/>
      <dgm:spPr/>
    </dgm:pt>
    <dgm:pt modelId="{9F3F3D9C-F811-4C0F-B5D3-CBAB721A5E4D}" type="pres">
      <dgm:prSet presAssocID="{380B52FA-39C6-48EA-999F-FF4935E2FF90}" presName="dstNode" presStyleLbl="node1" presStyleIdx="0" presStyleCnt="6"/>
      <dgm:spPr/>
    </dgm:pt>
    <dgm:pt modelId="{889CCFCF-85CF-42EE-B1C3-B84E8EE140C2}" type="pres">
      <dgm:prSet presAssocID="{E3E24D61-DC83-4221-A625-3253A8A07D4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7FC4D0-1136-4154-98DB-0EFCEC1C06D1}" type="pres">
      <dgm:prSet presAssocID="{E3E24D61-DC83-4221-A625-3253A8A07D4E}" presName="accent_1" presStyleCnt="0"/>
      <dgm:spPr/>
    </dgm:pt>
    <dgm:pt modelId="{22DC27C4-A8C1-4515-BC47-1B67EE45C266}" type="pres">
      <dgm:prSet presAssocID="{E3E24D61-DC83-4221-A625-3253A8A07D4E}" presName="accentRepeatNode" presStyleLbl="solidFgAcc1" presStyleIdx="0" presStyleCnt="6"/>
      <dgm:spPr/>
    </dgm:pt>
    <dgm:pt modelId="{21664CED-339C-476D-85A5-28A63C40B1E3}" type="pres">
      <dgm:prSet presAssocID="{269BCB6E-2880-4F18-9732-C0DD14CA689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BAA2-868A-44F7-B433-06A6253E469C}" type="pres">
      <dgm:prSet presAssocID="{269BCB6E-2880-4F18-9732-C0DD14CA6895}" presName="accent_2" presStyleCnt="0"/>
      <dgm:spPr/>
    </dgm:pt>
    <dgm:pt modelId="{876F9F0B-15C7-4E40-97CF-C02C7289BCAE}" type="pres">
      <dgm:prSet presAssocID="{269BCB6E-2880-4F18-9732-C0DD14CA6895}" presName="accentRepeatNode" presStyleLbl="solidFgAcc1" presStyleIdx="1" presStyleCnt="6"/>
      <dgm:spPr/>
    </dgm:pt>
    <dgm:pt modelId="{B1E84231-A085-4FBA-A7F1-0724F2582F6F}" type="pres">
      <dgm:prSet presAssocID="{767EEABE-FA01-434B-BFB1-DABB2B0B353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CC9DE-8BD4-4F54-95A7-26E3B9D863CC}" type="pres">
      <dgm:prSet presAssocID="{767EEABE-FA01-434B-BFB1-DABB2B0B3538}" presName="accent_3" presStyleCnt="0"/>
      <dgm:spPr/>
    </dgm:pt>
    <dgm:pt modelId="{EE92931F-C7E4-4156-83F5-14B75555FB3E}" type="pres">
      <dgm:prSet presAssocID="{767EEABE-FA01-434B-BFB1-DABB2B0B3538}" presName="accentRepeatNode" presStyleLbl="solidFgAcc1" presStyleIdx="2" presStyleCnt="6"/>
      <dgm:spPr/>
    </dgm:pt>
    <dgm:pt modelId="{2844CD40-437E-4C4F-A2EE-801021F6711B}" type="pres">
      <dgm:prSet presAssocID="{61775FC0-4D76-4DBD-8D6A-B45D8C8F44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59F31-1ED6-4133-80A0-F2EC3E53B3F7}" type="pres">
      <dgm:prSet presAssocID="{61775FC0-4D76-4DBD-8D6A-B45D8C8F447D}" presName="accent_4" presStyleCnt="0"/>
      <dgm:spPr/>
    </dgm:pt>
    <dgm:pt modelId="{6B30E3D3-D843-4648-BB87-5E25A0A737E1}" type="pres">
      <dgm:prSet presAssocID="{61775FC0-4D76-4DBD-8D6A-B45D8C8F447D}" presName="accentRepeatNode" presStyleLbl="solidFgAcc1" presStyleIdx="3" presStyleCnt="6"/>
      <dgm:spPr/>
    </dgm:pt>
    <dgm:pt modelId="{E7CE5C3F-775D-45A0-8FC7-59E2443FB5BB}" type="pres">
      <dgm:prSet presAssocID="{0E8DDFC9-A553-43E8-8ADD-DACAFE99848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7D5120-27D5-47E8-B2FD-62ACC9E23509}" type="pres">
      <dgm:prSet presAssocID="{0E8DDFC9-A553-43E8-8ADD-DACAFE998484}" presName="accent_5" presStyleCnt="0"/>
      <dgm:spPr/>
    </dgm:pt>
    <dgm:pt modelId="{446A4C80-062F-4940-8BD0-856D40367E6A}" type="pres">
      <dgm:prSet presAssocID="{0E8DDFC9-A553-43E8-8ADD-DACAFE998484}" presName="accentRepeatNode" presStyleLbl="solidFgAcc1" presStyleIdx="4" presStyleCnt="6"/>
      <dgm:spPr/>
    </dgm:pt>
    <dgm:pt modelId="{A6715B7B-E69E-49A7-BBDE-A964109AD82E}" type="pres">
      <dgm:prSet presAssocID="{EB69C98D-0511-46AE-8510-7CCD8A94F1A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D2C95-F200-4C8E-9ACC-A78F4E84E11C}" type="pres">
      <dgm:prSet presAssocID="{EB69C98D-0511-46AE-8510-7CCD8A94F1AD}" presName="accent_6" presStyleCnt="0"/>
      <dgm:spPr/>
    </dgm:pt>
    <dgm:pt modelId="{8E282AFB-6A8E-47D2-B20A-27C073285195}" type="pres">
      <dgm:prSet presAssocID="{EB69C98D-0511-46AE-8510-7CCD8A94F1AD}" presName="accentRepeatNode" presStyleLbl="solidFgAcc1" presStyleIdx="5" presStyleCnt="6"/>
      <dgm:spPr/>
    </dgm:pt>
  </dgm:ptLst>
  <dgm:cxnLst>
    <dgm:cxn modelId="{A489847D-2ECA-4424-B17A-DB6FCE7A8A5A}" srcId="{380B52FA-39C6-48EA-999F-FF4935E2FF90}" destId="{61775FC0-4D76-4DBD-8D6A-B45D8C8F447D}" srcOrd="3" destOrd="0" parTransId="{5627AB7B-8D76-4D3F-B033-0452D2740CB8}" sibTransId="{A90BBD6A-B4C6-4C41-B0C1-AFAF3DD96903}"/>
    <dgm:cxn modelId="{DD7C9394-52EF-48F5-8584-BA6AE850F2E4}" type="presOf" srcId="{380B52FA-39C6-48EA-999F-FF4935E2FF90}" destId="{E0294AD7-5684-4880-AFE3-8A287502C171}" srcOrd="0" destOrd="0" presId="urn:microsoft.com/office/officeart/2008/layout/VerticalCurvedList"/>
    <dgm:cxn modelId="{E783B8BE-2BD4-4C04-BDDF-BE17ACA9F295}" type="presOf" srcId="{61775FC0-4D76-4DBD-8D6A-B45D8C8F447D}" destId="{2844CD40-437E-4C4F-A2EE-801021F6711B}" srcOrd="0" destOrd="0" presId="urn:microsoft.com/office/officeart/2008/layout/VerticalCurvedList"/>
    <dgm:cxn modelId="{49EE22DC-5F2C-4520-9ECA-69CA034E3E84}" type="presOf" srcId="{E3E24D61-DC83-4221-A625-3253A8A07D4E}" destId="{889CCFCF-85CF-42EE-B1C3-B84E8EE140C2}" srcOrd="0" destOrd="0" presId="urn:microsoft.com/office/officeart/2008/layout/VerticalCurvedList"/>
    <dgm:cxn modelId="{8EDA5967-C3EE-4BA9-A906-3EBA10582C14}" srcId="{380B52FA-39C6-48EA-999F-FF4935E2FF90}" destId="{EB69C98D-0511-46AE-8510-7CCD8A94F1AD}" srcOrd="5" destOrd="0" parTransId="{D1EF9142-BF1B-46DC-9394-13F37661F665}" sibTransId="{10F45A30-D8F2-4C20-943B-AD10ADAF5F81}"/>
    <dgm:cxn modelId="{8F895F7B-4E24-4CBD-875F-FDA24134C40E}" srcId="{380B52FA-39C6-48EA-999F-FF4935E2FF90}" destId="{0E8DDFC9-A553-43E8-8ADD-DACAFE998484}" srcOrd="4" destOrd="0" parTransId="{9A92C10D-6A46-4A28-B36F-8C076C8A2723}" sibTransId="{FA11F3E5-A6EE-4D12-9C43-9DA399E6752D}"/>
    <dgm:cxn modelId="{DADC3634-6D46-4546-8DF3-F7E7D8CF2AD4}" type="presOf" srcId="{CC4D44A6-7179-4CCE-8B0E-9D963F120C7F}" destId="{969B7A61-92F9-49CC-BB98-4FCC80682E86}" srcOrd="0" destOrd="0" presId="urn:microsoft.com/office/officeart/2008/layout/VerticalCurvedList"/>
    <dgm:cxn modelId="{89D38CD6-64FE-4FD5-BED7-753169C4CACF}" srcId="{380B52FA-39C6-48EA-999F-FF4935E2FF90}" destId="{269BCB6E-2880-4F18-9732-C0DD14CA6895}" srcOrd="1" destOrd="0" parTransId="{5152B2E3-1FA3-4D1F-89EB-C3BF645E7CFB}" sibTransId="{D9B8F87E-83B6-41F9-969F-08D3D7CDBBE0}"/>
    <dgm:cxn modelId="{A74E0EB2-308F-403E-9F75-A6F630C4E55D}" type="presOf" srcId="{0E8DDFC9-A553-43E8-8ADD-DACAFE998484}" destId="{E7CE5C3F-775D-45A0-8FC7-59E2443FB5BB}" srcOrd="0" destOrd="0" presId="urn:microsoft.com/office/officeart/2008/layout/VerticalCurvedList"/>
    <dgm:cxn modelId="{36190A50-AB37-4DBE-841D-84CE7B3AE27C}" type="presOf" srcId="{EB69C98D-0511-46AE-8510-7CCD8A94F1AD}" destId="{A6715B7B-E69E-49A7-BBDE-A964109AD82E}" srcOrd="0" destOrd="0" presId="urn:microsoft.com/office/officeart/2008/layout/VerticalCurvedList"/>
    <dgm:cxn modelId="{60CFD0AC-A92A-4E72-A578-D3B8F4590D91}" srcId="{380B52FA-39C6-48EA-999F-FF4935E2FF90}" destId="{767EEABE-FA01-434B-BFB1-DABB2B0B3538}" srcOrd="2" destOrd="0" parTransId="{B7276962-EA13-4004-8FCA-9E43AC3736C6}" sibTransId="{3D676867-16F7-4C1B-968F-0A14807FFE0B}"/>
    <dgm:cxn modelId="{25D2925A-D2DA-429F-B20F-2442D31D4DFD}" type="presOf" srcId="{269BCB6E-2880-4F18-9732-C0DD14CA6895}" destId="{21664CED-339C-476D-85A5-28A63C40B1E3}" srcOrd="0" destOrd="0" presId="urn:microsoft.com/office/officeart/2008/layout/VerticalCurvedList"/>
    <dgm:cxn modelId="{009EA7D8-905E-4CF5-AD7F-033F2C5F116E}" type="presOf" srcId="{767EEABE-FA01-434B-BFB1-DABB2B0B3538}" destId="{B1E84231-A085-4FBA-A7F1-0724F2582F6F}" srcOrd="0" destOrd="0" presId="urn:microsoft.com/office/officeart/2008/layout/VerticalCurvedList"/>
    <dgm:cxn modelId="{FFD5E230-1508-477F-88DA-0B1AAA7F61BA}" srcId="{380B52FA-39C6-48EA-999F-FF4935E2FF90}" destId="{E3E24D61-DC83-4221-A625-3253A8A07D4E}" srcOrd="0" destOrd="0" parTransId="{171B5AE9-D9B6-4240-9D84-221E824F7A31}" sibTransId="{CC4D44A6-7179-4CCE-8B0E-9D963F120C7F}"/>
    <dgm:cxn modelId="{C46509FA-7F85-4FA4-8CA6-EECBA266541B}" type="presParOf" srcId="{E0294AD7-5684-4880-AFE3-8A287502C171}" destId="{2E0DEE6A-5A2C-4DBC-BAF6-E16EE66D546C}" srcOrd="0" destOrd="0" presId="urn:microsoft.com/office/officeart/2008/layout/VerticalCurvedList"/>
    <dgm:cxn modelId="{8A2611CE-8BE6-42B4-9D4E-C80EE0450B79}" type="presParOf" srcId="{2E0DEE6A-5A2C-4DBC-BAF6-E16EE66D546C}" destId="{6EF8B487-7303-479A-BD85-C2D10E331B67}" srcOrd="0" destOrd="0" presId="urn:microsoft.com/office/officeart/2008/layout/VerticalCurvedList"/>
    <dgm:cxn modelId="{72A1D9A8-C010-4595-9578-E6A7B2DB590D}" type="presParOf" srcId="{6EF8B487-7303-479A-BD85-C2D10E331B67}" destId="{D36A4E98-F327-423B-891D-6DAB05EE96EE}" srcOrd="0" destOrd="0" presId="urn:microsoft.com/office/officeart/2008/layout/VerticalCurvedList"/>
    <dgm:cxn modelId="{A0919D27-C185-47E7-80F7-FB929ACAF0D8}" type="presParOf" srcId="{6EF8B487-7303-479A-BD85-C2D10E331B67}" destId="{969B7A61-92F9-49CC-BB98-4FCC80682E86}" srcOrd="1" destOrd="0" presId="urn:microsoft.com/office/officeart/2008/layout/VerticalCurvedList"/>
    <dgm:cxn modelId="{014985E7-17BE-4AB6-981D-3E11A577A456}" type="presParOf" srcId="{6EF8B487-7303-479A-BD85-C2D10E331B67}" destId="{46BAAFAF-1B70-4A3C-B733-D7342715E7D0}" srcOrd="2" destOrd="0" presId="urn:microsoft.com/office/officeart/2008/layout/VerticalCurvedList"/>
    <dgm:cxn modelId="{FA739E53-993C-46C5-866D-97ADDA79F59F}" type="presParOf" srcId="{6EF8B487-7303-479A-BD85-C2D10E331B67}" destId="{9F3F3D9C-F811-4C0F-B5D3-CBAB721A5E4D}" srcOrd="3" destOrd="0" presId="urn:microsoft.com/office/officeart/2008/layout/VerticalCurvedList"/>
    <dgm:cxn modelId="{7FA60FDA-6967-4BBE-B88F-C8E75DD5256A}" type="presParOf" srcId="{2E0DEE6A-5A2C-4DBC-BAF6-E16EE66D546C}" destId="{889CCFCF-85CF-42EE-B1C3-B84E8EE140C2}" srcOrd="1" destOrd="0" presId="urn:microsoft.com/office/officeart/2008/layout/VerticalCurvedList"/>
    <dgm:cxn modelId="{F4C2FB39-0231-417B-9322-BD20C2D05283}" type="presParOf" srcId="{2E0DEE6A-5A2C-4DBC-BAF6-E16EE66D546C}" destId="{E87FC4D0-1136-4154-98DB-0EFCEC1C06D1}" srcOrd="2" destOrd="0" presId="urn:microsoft.com/office/officeart/2008/layout/VerticalCurvedList"/>
    <dgm:cxn modelId="{BCB8F0D5-3772-467A-9F0B-D66B3136CD74}" type="presParOf" srcId="{E87FC4D0-1136-4154-98DB-0EFCEC1C06D1}" destId="{22DC27C4-A8C1-4515-BC47-1B67EE45C266}" srcOrd="0" destOrd="0" presId="urn:microsoft.com/office/officeart/2008/layout/VerticalCurvedList"/>
    <dgm:cxn modelId="{AF4CE68C-360B-4E8B-80AF-DA0EE69E3CD8}" type="presParOf" srcId="{2E0DEE6A-5A2C-4DBC-BAF6-E16EE66D546C}" destId="{21664CED-339C-476D-85A5-28A63C40B1E3}" srcOrd="3" destOrd="0" presId="urn:microsoft.com/office/officeart/2008/layout/VerticalCurvedList"/>
    <dgm:cxn modelId="{FCDCB4E4-BB57-4862-920E-24A73928650A}" type="presParOf" srcId="{2E0DEE6A-5A2C-4DBC-BAF6-E16EE66D546C}" destId="{0CFCBAA2-868A-44F7-B433-06A6253E469C}" srcOrd="4" destOrd="0" presId="urn:microsoft.com/office/officeart/2008/layout/VerticalCurvedList"/>
    <dgm:cxn modelId="{7FB5787A-79A1-4FA1-96B6-37D324273476}" type="presParOf" srcId="{0CFCBAA2-868A-44F7-B433-06A6253E469C}" destId="{876F9F0B-15C7-4E40-97CF-C02C7289BCAE}" srcOrd="0" destOrd="0" presId="urn:microsoft.com/office/officeart/2008/layout/VerticalCurvedList"/>
    <dgm:cxn modelId="{EA49841A-1A4E-471C-93F3-FF681FAC5437}" type="presParOf" srcId="{2E0DEE6A-5A2C-4DBC-BAF6-E16EE66D546C}" destId="{B1E84231-A085-4FBA-A7F1-0724F2582F6F}" srcOrd="5" destOrd="0" presId="urn:microsoft.com/office/officeart/2008/layout/VerticalCurvedList"/>
    <dgm:cxn modelId="{2DFA86E9-FCDF-42D6-B6C5-C2EF06BF7BD4}" type="presParOf" srcId="{2E0DEE6A-5A2C-4DBC-BAF6-E16EE66D546C}" destId="{F64CC9DE-8BD4-4F54-95A7-26E3B9D863CC}" srcOrd="6" destOrd="0" presId="urn:microsoft.com/office/officeart/2008/layout/VerticalCurvedList"/>
    <dgm:cxn modelId="{2A874943-7D59-479A-8FB5-C72617B3CADE}" type="presParOf" srcId="{F64CC9DE-8BD4-4F54-95A7-26E3B9D863CC}" destId="{EE92931F-C7E4-4156-83F5-14B75555FB3E}" srcOrd="0" destOrd="0" presId="urn:microsoft.com/office/officeart/2008/layout/VerticalCurvedList"/>
    <dgm:cxn modelId="{920454F1-9839-4B91-82E6-2D967982F94F}" type="presParOf" srcId="{2E0DEE6A-5A2C-4DBC-BAF6-E16EE66D546C}" destId="{2844CD40-437E-4C4F-A2EE-801021F6711B}" srcOrd="7" destOrd="0" presId="urn:microsoft.com/office/officeart/2008/layout/VerticalCurvedList"/>
    <dgm:cxn modelId="{4A235BD9-0F60-4DB4-8B77-FA126FFC50E7}" type="presParOf" srcId="{2E0DEE6A-5A2C-4DBC-BAF6-E16EE66D546C}" destId="{7BC59F31-1ED6-4133-80A0-F2EC3E53B3F7}" srcOrd="8" destOrd="0" presId="urn:microsoft.com/office/officeart/2008/layout/VerticalCurvedList"/>
    <dgm:cxn modelId="{043320B0-F35C-4A11-842D-951B6760BD57}" type="presParOf" srcId="{7BC59F31-1ED6-4133-80A0-F2EC3E53B3F7}" destId="{6B30E3D3-D843-4648-BB87-5E25A0A737E1}" srcOrd="0" destOrd="0" presId="urn:microsoft.com/office/officeart/2008/layout/VerticalCurvedList"/>
    <dgm:cxn modelId="{DEC46893-FDD0-46F7-99AC-1B90632AAA42}" type="presParOf" srcId="{2E0DEE6A-5A2C-4DBC-BAF6-E16EE66D546C}" destId="{E7CE5C3F-775D-45A0-8FC7-59E2443FB5BB}" srcOrd="9" destOrd="0" presId="urn:microsoft.com/office/officeart/2008/layout/VerticalCurvedList"/>
    <dgm:cxn modelId="{302E2684-BA34-4AE3-BCD2-7DDA2BF638FA}" type="presParOf" srcId="{2E0DEE6A-5A2C-4DBC-BAF6-E16EE66D546C}" destId="{DD7D5120-27D5-47E8-B2FD-62ACC9E23509}" srcOrd="10" destOrd="0" presId="urn:microsoft.com/office/officeart/2008/layout/VerticalCurvedList"/>
    <dgm:cxn modelId="{85B07180-6DC8-4331-BF21-D459366D69D8}" type="presParOf" srcId="{DD7D5120-27D5-47E8-B2FD-62ACC9E23509}" destId="{446A4C80-062F-4940-8BD0-856D40367E6A}" srcOrd="0" destOrd="0" presId="urn:microsoft.com/office/officeart/2008/layout/VerticalCurvedList"/>
    <dgm:cxn modelId="{52EA6C51-5ECD-47E2-86CA-9178DAB8AA92}" type="presParOf" srcId="{2E0DEE6A-5A2C-4DBC-BAF6-E16EE66D546C}" destId="{A6715B7B-E69E-49A7-BBDE-A964109AD82E}" srcOrd="11" destOrd="0" presId="urn:microsoft.com/office/officeart/2008/layout/VerticalCurvedList"/>
    <dgm:cxn modelId="{172418C8-E0F2-431D-A344-243CDCB8D433}" type="presParOf" srcId="{2E0DEE6A-5A2C-4DBC-BAF6-E16EE66D546C}" destId="{8A4D2C95-F200-4C8E-9ACC-A78F4E84E11C}" srcOrd="12" destOrd="0" presId="urn:microsoft.com/office/officeart/2008/layout/VerticalCurvedList"/>
    <dgm:cxn modelId="{5BF9CD58-5E62-4721-AD67-E42EFCFD75F3}" type="presParOf" srcId="{8A4D2C95-F200-4C8E-9ACC-A78F4E84E11C}" destId="{8E282AFB-6A8E-47D2-B20A-27C0732851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D4B58-D90B-49E8-B5D0-2B484EB6045D}">
      <dsp:nvSpPr>
        <dsp:cNvPr id="0" name=""/>
        <dsp:cNvSpPr/>
      </dsp:nvSpPr>
      <dsp:spPr>
        <a:xfrm rot="5400000">
          <a:off x="4461523" y="-1861918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C# - </a:t>
          </a:r>
          <a:r>
            <a:rPr lang="es-AR" sz="2000" kern="1200" dirty="0" err="1" smtClean="0"/>
            <a:t>Ide</a:t>
          </a:r>
          <a:r>
            <a:rPr lang="es-AR" sz="2000" kern="1200" dirty="0" smtClean="0"/>
            <a:t> Visual Studio 2012</a:t>
          </a:r>
          <a:endParaRPr lang="es-AR" sz="2000" kern="1200" dirty="0"/>
        </a:p>
      </dsp:txBody>
      <dsp:txXfrm rot="-5400000">
        <a:off x="2471746" y="159487"/>
        <a:ext cx="4595837" cy="584654"/>
      </dsp:txXfrm>
    </dsp:sp>
    <dsp:sp modelId="{909E8BCD-0B1A-41E7-BFFF-B89785456621}">
      <dsp:nvSpPr>
        <dsp:cNvPr id="0" name=""/>
        <dsp:cNvSpPr/>
      </dsp:nvSpPr>
      <dsp:spPr>
        <a:xfrm>
          <a:off x="87994" y="53736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Lenguaje de Programación</a:t>
          </a:r>
          <a:endParaRPr lang="es-AR" sz="2200" kern="1200" dirty="0"/>
        </a:p>
      </dsp:txBody>
      <dsp:txXfrm>
        <a:off x="127529" y="93271"/>
        <a:ext cx="2354620" cy="730817"/>
      </dsp:txXfrm>
    </dsp:sp>
    <dsp:sp modelId="{81427C62-5655-4813-AC16-2932A923AE10}">
      <dsp:nvSpPr>
        <dsp:cNvPr id="0" name=""/>
        <dsp:cNvSpPr/>
      </dsp:nvSpPr>
      <dsp:spPr>
        <a:xfrm rot="5400000">
          <a:off x="4474848" y="-937561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SQL Server 2012</a:t>
          </a:r>
          <a:endParaRPr lang="es-AR" sz="2000" kern="1200" dirty="0"/>
        </a:p>
      </dsp:txBody>
      <dsp:txXfrm rot="-5400000">
        <a:off x="2485071" y="1083844"/>
        <a:ext cx="4595837" cy="584654"/>
      </dsp:txXfrm>
    </dsp:sp>
    <dsp:sp modelId="{E917558F-FB63-4C8C-B6E7-90B2277A6599}">
      <dsp:nvSpPr>
        <dsp:cNvPr id="0" name=""/>
        <dsp:cNvSpPr/>
      </dsp:nvSpPr>
      <dsp:spPr>
        <a:xfrm>
          <a:off x="87994" y="991722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Base de Datos</a:t>
          </a:r>
          <a:endParaRPr lang="es-AR" sz="2200" kern="1200" dirty="0"/>
        </a:p>
      </dsp:txBody>
      <dsp:txXfrm>
        <a:off x="127529" y="1031257"/>
        <a:ext cx="2354620" cy="730817"/>
      </dsp:txXfrm>
    </dsp:sp>
    <dsp:sp modelId="{99BD9C8E-022D-4F32-A31D-148DD74E6557}">
      <dsp:nvSpPr>
        <dsp:cNvPr id="0" name=""/>
        <dsp:cNvSpPr/>
      </dsp:nvSpPr>
      <dsp:spPr>
        <a:xfrm rot="5400000">
          <a:off x="4461523" y="-110355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Tortoise</a:t>
          </a:r>
          <a:r>
            <a:rPr lang="es-AR" sz="2000" kern="1200" dirty="0" smtClean="0"/>
            <a:t> SVN</a:t>
          </a:r>
          <a:endParaRPr lang="es-AR" sz="2000" kern="1200" dirty="0"/>
        </a:p>
      </dsp:txBody>
      <dsp:txXfrm rot="-5400000">
        <a:off x="2471746" y="1911050"/>
        <a:ext cx="4595837" cy="584654"/>
      </dsp:txXfrm>
    </dsp:sp>
    <dsp:sp modelId="{EA225968-22AD-4266-B086-723503A371EA}">
      <dsp:nvSpPr>
        <dsp:cNvPr id="0" name=""/>
        <dsp:cNvSpPr/>
      </dsp:nvSpPr>
      <dsp:spPr>
        <a:xfrm>
          <a:off x="87994" y="1846214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Versionado</a:t>
          </a:r>
          <a:endParaRPr lang="es-AR" sz="2200" kern="1200" dirty="0"/>
        </a:p>
      </dsp:txBody>
      <dsp:txXfrm>
        <a:off x="127529" y="1885749"/>
        <a:ext cx="2354620" cy="730817"/>
      </dsp:txXfrm>
    </dsp:sp>
    <dsp:sp modelId="{474233D3-0411-4ECF-9B57-DA9032FAB377}">
      <dsp:nvSpPr>
        <dsp:cNvPr id="0" name=""/>
        <dsp:cNvSpPr/>
      </dsp:nvSpPr>
      <dsp:spPr>
        <a:xfrm rot="5400000">
          <a:off x="4461523" y="868561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smtClean="0"/>
            <a:t>Google </a:t>
          </a:r>
          <a:r>
            <a:rPr lang="es-AR" sz="2000" kern="1200" dirty="0" err="1" smtClean="0"/>
            <a:t>Code</a:t>
          </a:r>
          <a:endParaRPr lang="es-AR" sz="2000" kern="1200" dirty="0"/>
        </a:p>
      </dsp:txBody>
      <dsp:txXfrm rot="-5400000">
        <a:off x="2471746" y="2889966"/>
        <a:ext cx="4595837" cy="584654"/>
      </dsp:txXfrm>
    </dsp:sp>
    <dsp:sp modelId="{BBCE9DB0-30FE-4481-8950-EA0291BD87A0}">
      <dsp:nvSpPr>
        <dsp:cNvPr id="0" name=""/>
        <dsp:cNvSpPr/>
      </dsp:nvSpPr>
      <dsp:spPr>
        <a:xfrm>
          <a:off x="87994" y="2733243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Repositorio</a:t>
          </a:r>
          <a:endParaRPr lang="es-AR" sz="2200" kern="1200" dirty="0"/>
        </a:p>
      </dsp:txBody>
      <dsp:txXfrm>
        <a:off x="127529" y="2772778"/>
        <a:ext cx="2354620" cy="730817"/>
      </dsp:txXfrm>
    </dsp:sp>
    <dsp:sp modelId="{D97DA0F3-6CD0-44B6-8BDD-0058B220E174}">
      <dsp:nvSpPr>
        <dsp:cNvPr id="0" name=""/>
        <dsp:cNvSpPr/>
      </dsp:nvSpPr>
      <dsp:spPr>
        <a:xfrm rot="5400000">
          <a:off x="4461523" y="1806547"/>
          <a:ext cx="647910" cy="46274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000" kern="1200" dirty="0" err="1" smtClean="0"/>
            <a:t>Start</a:t>
          </a:r>
          <a:r>
            <a:rPr lang="es-AR" sz="2000" kern="1200" dirty="0" smtClean="0"/>
            <a:t> UML</a:t>
          </a:r>
          <a:endParaRPr lang="es-AR" sz="2000" kern="1200" dirty="0"/>
        </a:p>
      </dsp:txBody>
      <dsp:txXfrm rot="-5400000">
        <a:off x="2471746" y="3827952"/>
        <a:ext cx="4595837" cy="584654"/>
      </dsp:txXfrm>
    </dsp:sp>
    <dsp:sp modelId="{0444FB80-74ED-4F37-8840-17FDC27037F5}">
      <dsp:nvSpPr>
        <dsp:cNvPr id="0" name=""/>
        <dsp:cNvSpPr/>
      </dsp:nvSpPr>
      <dsp:spPr>
        <a:xfrm>
          <a:off x="87994" y="3671229"/>
          <a:ext cx="2433690" cy="809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Modelado</a:t>
          </a:r>
          <a:endParaRPr lang="es-AR" sz="2200" kern="1200" dirty="0"/>
        </a:p>
      </dsp:txBody>
      <dsp:txXfrm>
        <a:off x="127529" y="3710764"/>
        <a:ext cx="2354620" cy="730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377311" y="-367361"/>
          <a:ext cx="2839151" cy="2839151"/>
        </a:xfrm>
        <a:prstGeom prst="blockArc">
          <a:avLst>
            <a:gd name="adj1" fmla="val 18900000"/>
            <a:gd name="adj2" fmla="val 2700000"/>
            <a:gd name="adj3" fmla="val 76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20649-5A09-447F-B967-57AFAA3251EE}">
      <dsp:nvSpPr>
        <dsp:cNvPr id="0" name=""/>
        <dsp:cNvSpPr/>
      </dsp:nvSpPr>
      <dsp:spPr>
        <a:xfrm>
          <a:off x="296898" y="210442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SCRUM: </a:t>
          </a:r>
          <a:r>
            <a:rPr lang="es-AR" sz="2000" kern="1200" dirty="0" smtClean="0"/>
            <a:t>Framework de Gestión de Proyecto</a:t>
          </a:r>
          <a:endParaRPr lang="es-ES" sz="2000" kern="1200" dirty="0"/>
        </a:p>
      </dsp:txBody>
      <dsp:txXfrm>
        <a:off x="296898" y="210442"/>
        <a:ext cx="7853874" cy="420885"/>
      </dsp:txXfrm>
    </dsp:sp>
    <dsp:sp modelId="{1952AAD4-5524-418F-83C8-E32D1A990390}">
      <dsp:nvSpPr>
        <dsp:cNvPr id="0" name=""/>
        <dsp:cNvSpPr/>
      </dsp:nvSpPr>
      <dsp:spPr>
        <a:xfrm>
          <a:off x="33845" y="157832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E4E58-6639-4FEB-B790-D54E65E84C74}">
      <dsp:nvSpPr>
        <dsp:cNvPr id="0" name=""/>
        <dsp:cNvSpPr/>
      </dsp:nvSpPr>
      <dsp:spPr>
        <a:xfrm>
          <a:off x="449890" y="841771"/>
          <a:ext cx="7700882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Seguimiento y Control de Proyecto</a:t>
          </a:r>
          <a:endParaRPr lang="es-ES" sz="2000" kern="1200" dirty="0"/>
        </a:p>
      </dsp:txBody>
      <dsp:txXfrm>
        <a:off x="449890" y="841771"/>
        <a:ext cx="7700882" cy="420885"/>
      </dsp:txXfrm>
    </dsp:sp>
    <dsp:sp modelId="{147902AD-0839-4A77-B901-5788D58B81DA}">
      <dsp:nvSpPr>
        <dsp:cNvPr id="0" name=""/>
        <dsp:cNvSpPr/>
      </dsp:nvSpPr>
      <dsp:spPr>
        <a:xfrm>
          <a:off x="186836" y="789160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61695-FD83-4385-A0C8-BA8686F4E414}">
      <dsp:nvSpPr>
        <dsp:cNvPr id="0" name=""/>
        <dsp:cNvSpPr/>
      </dsp:nvSpPr>
      <dsp:spPr>
        <a:xfrm>
          <a:off x="296898" y="1473099"/>
          <a:ext cx="7853874" cy="42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0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Métricas e Indicadores </a:t>
          </a:r>
          <a:r>
            <a:rPr lang="es-AR" sz="2000" kern="1200" dirty="0" smtClean="0"/>
            <a:t>de Proyecto </a:t>
          </a:r>
          <a:endParaRPr lang="es-ES" sz="2000" kern="1200" dirty="0"/>
        </a:p>
      </dsp:txBody>
      <dsp:txXfrm>
        <a:off x="296898" y="1473099"/>
        <a:ext cx="7853874" cy="420885"/>
      </dsp:txXfrm>
    </dsp:sp>
    <dsp:sp modelId="{876F9F0B-15C7-4E40-97CF-C02C7289BCAE}">
      <dsp:nvSpPr>
        <dsp:cNvPr id="0" name=""/>
        <dsp:cNvSpPr/>
      </dsp:nvSpPr>
      <dsp:spPr>
        <a:xfrm>
          <a:off x="33845" y="1420488"/>
          <a:ext cx="526107" cy="52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2702414" y="-419265"/>
          <a:ext cx="3244726" cy="3244726"/>
        </a:xfrm>
        <a:prstGeom prst="blockArc">
          <a:avLst>
            <a:gd name="adj1" fmla="val 18900000"/>
            <a:gd name="adj2" fmla="val 2700000"/>
            <a:gd name="adj3" fmla="val 666"/>
          </a:avLst>
        </a:pr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5E40E-88DB-42DB-BE2A-E111F24F0BAC}">
      <dsp:nvSpPr>
        <dsp:cNvPr id="0" name=""/>
        <dsp:cNvSpPr/>
      </dsp:nvSpPr>
      <dsp:spPr>
        <a:xfrm>
          <a:off x="442318" y="343749"/>
          <a:ext cx="5455866" cy="68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2 reuniones semanales: </a:t>
          </a:r>
          <a:r>
            <a:rPr lang="es-AR" sz="1800" b="1" kern="1200" dirty="0" smtClean="0"/>
            <a:t>Martes y Sábados</a:t>
          </a:r>
          <a:endParaRPr lang="es-ES" sz="1800" b="1" kern="1200" dirty="0"/>
        </a:p>
      </dsp:txBody>
      <dsp:txXfrm>
        <a:off x="442318" y="343749"/>
        <a:ext cx="5455866" cy="687401"/>
      </dsp:txXfrm>
    </dsp:sp>
    <dsp:sp modelId="{EE92931F-C7E4-4156-83F5-14B75555FB3E}">
      <dsp:nvSpPr>
        <dsp:cNvPr id="0" name=""/>
        <dsp:cNvSpPr/>
      </dsp:nvSpPr>
      <dsp:spPr>
        <a:xfrm>
          <a:off x="12692" y="257823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7C55B-DA1F-45A6-BC20-E88131C085C4}">
      <dsp:nvSpPr>
        <dsp:cNvPr id="0" name=""/>
        <dsp:cNvSpPr/>
      </dsp:nvSpPr>
      <dsp:spPr>
        <a:xfrm>
          <a:off x="442318" y="1480869"/>
          <a:ext cx="5455866" cy="475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62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Sprints comienzan y terminan Sábados</a:t>
          </a:r>
          <a:endParaRPr lang="es-ES" sz="1800" kern="1200" dirty="0"/>
        </a:p>
      </dsp:txBody>
      <dsp:txXfrm>
        <a:off x="442318" y="1480869"/>
        <a:ext cx="5455866" cy="475750"/>
      </dsp:txXfrm>
    </dsp:sp>
    <dsp:sp modelId="{0C24452A-0CF2-470A-B60A-A8B1139F8753}">
      <dsp:nvSpPr>
        <dsp:cNvPr id="0" name=""/>
        <dsp:cNvSpPr/>
      </dsp:nvSpPr>
      <dsp:spPr>
        <a:xfrm>
          <a:off x="12692" y="1289118"/>
          <a:ext cx="859252" cy="859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B7A61-92F9-49CC-BB98-4FCC80682E86}">
      <dsp:nvSpPr>
        <dsp:cNvPr id="0" name=""/>
        <dsp:cNvSpPr/>
      </dsp:nvSpPr>
      <dsp:spPr>
        <a:xfrm>
          <a:off x="-5085865" y="-779133"/>
          <a:ext cx="6056718" cy="6056718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CCFCF-85CF-42EE-B1C3-B84E8EE140C2}">
      <dsp:nvSpPr>
        <dsp:cNvPr id="0" name=""/>
        <dsp:cNvSpPr/>
      </dsp:nvSpPr>
      <dsp:spPr>
        <a:xfrm>
          <a:off x="362155" y="236888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236888"/>
        <a:ext cx="8990330" cy="473596"/>
      </dsp:txXfrm>
    </dsp:sp>
    <dsp:sp modelId="{22DC27C4-A8C1-4515-BC47-1B67EE45C266}">
      <dsp:nvSpPr>
        <dsp:cNvPr id="0" name=""/>
        <dsp:cNvSpPr/>
      </dsp:nvSpPr>
      <dsp:spPr>
        <a:xfrm>
          <a:off x="66157" y="177688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4CED-339C-476D-85A5-28A63C40B1E3}">
      <dsp:nvSpPr>
        <dsp:cNvPr id="0" name=""/>
        <dsp:cNvSpPr/>
      </dsp:nvSpPr>
      <dsp:spPr>
        <a:xfrm>
          <a:off x="751721" y="947193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947193"/>
        <a:ext cx="8600764" cy="473596"/>
      </dsp:txXfrm>
    </dsp:sp>
    <dsp:sp modelId="{876F9F0B-15C7-4E40-97CF-C02C7289BCAE}">
      <dsp:nvSpPr>
        <dsp:cNvPr id="0" name=""/>
        <dsp:cNvSpPr/>
      </dsp:nvSpPr>
      <dsp:spPr>
        <a:xfrm>
          <a:off x="455723" y="887994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4231-A085-4FBA-A7F1-0724F2582F6F}">
      <dsp:nvSpPr>
        <dsp:cNvPr id="0" name=""/>
        <dsp:cNvSpPr/>
      </dsp:nvSpPr>
      <dsp:spPr>
        <a:xfrm>
          <a:off x="929860" y="1657499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1657499"/>
        <a:ext cx="8422625" cy="473596"/>
      </dsp:txXfrm>
    </dsp:sp>
    <dsp:sp modelId="{EE92931F-C7E4-4156-83F5-14B75555FB3E}">
      <dsp:nvSpPr>
        <dsp:cNvPr id="0" name=""/>
        <dsp:cNvSpPr/>
      </dsp:nvSpPr>
      <dsp:spPr>
        <a:xfrm>
          <a:off x="633862" y="1598299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4CD40-437E-4C4F-A2EE-801021F6711B}">
      <dsp:nvSpPr>
        <dsp:cNvPr id="0" name=""/>
        <dsp:cNvSpPr/>
      </dsp:nvSpPr>
      <dsp:spPr>
        <a:xfrm>
          <a:off x="929860" y="2367354"/>
          <a:ext cx="8422625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860" y="2367354"/>
        <a:ext cx="8422625" cy="473596"/>
      </dsp:txXfrm>
    </dsp:sp>
    <dsp:sp modelId="{6B30E3D3-D843-4648-BB87-5E25A0A737E1}">
      <dsp:nvSpPr>
        <dsp:cNvPr id="0" name=""/>
        <dsp:cNvSpPr/>
      </dsp:nvSpPr>
      <dsp:spPr>
        <a:xfrm>
          <a:off x="633862" y="2308155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E5C3F-775D-45A0-8FC7-59E2443FB5BB}">
      <dsp:nvSpPr>
        <dsp:cNvPr id="0" name=""/>
        <dsp:cNvSpPr/>
      </dsp:nvSpPr>
      <dsp:spPr>
        <a:xfrm>
          <a:off x="751721" y="3077660"/>
          <a:ext cx="8600764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1721" y="3077660"/>
        <a:ext cx="8600764" cy="473596"/>
      </dsp:txXfrm>
    </dsp:sp>
    <dsp:sp modelId="{446A4C80-062F-4940-8BD0-856D40367E6A}">
      <dsp:nvSpPr>
        <dsp:cNvPr id="0" name=""/>
        <dsp:cNvSpPr/>
      </dsp:nvSpPr>
      <dsp:spPr>
        <a:xfrm>
          <a:off x="455723" y="3018460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B7B-E69E-49A7-BBDE-A964109AD82E}">
      <dsp:nvSpPr>
        <dsp:cNvPr id="0" name=""/>
        <dsp:cNvSpPr/>
      </dsp:nvSpPr>
      <dsp:spPr>
        <a:xfrm>
          <a:off x="362155" y="3787965"/>
          <a:ext cx="8990330" cy="473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1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155" y="3787965"/>
        <a:ext cx="8990330" cy="473596"/>
      </dsp:txXfrm>
    </dsp:sp>
    <dsp:sp modelId="{8E282AFB-6A8E-47D2-B20A-27C073285195}">
      <dsp:nvSpPr>
        <dsp:cNvPr id="0" name=""/>
        <dsp:cNvSpPr/>
      </dsp:nvSpPr>
      <dsp:spPr>
        <a:xfrm>
          <a:off x="66157" y="3728766"/>
          <a:ext cx="591996" cy="591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11/08/2014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74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70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0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8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Somee</a:t>
            </a:r>
            <a:r>
              <a:rPr lang="es-ES" dirty="0" smtClean="0"/>
              <a:t> es un hosting gratuito 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permite almacenar hasta 150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con eso nos alcanza para hacer pruebas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almacenar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15MB para BD MSSQL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El costo de un hosting con las características necesarias para poner</a:t>
            </a:r>
            <a:r>
              <a:rPr lang="es-ES" baseline="0" dirty="0" smtClean="0"/>
              <a:t> en marcha el sistema, cuesta 8 dólares por mes.</a:t>
            </a:r>
          </a:p>
          <a:p>
            <a:r>
              <a:rPr lang="es-ES" baseline="0" dirty="0" smtClean="0"/>
              <a:t>(por ejemplo, uno  que estuvimos averiguando para usar es </a:t>
            </a:r>
            <a:r>
              <a:rPr lang="es-ES" baseline="0" dirty="0" err="1" smtClean="0"/>
              <a:t>Negox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2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3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Cada proyecto agrupa un conjunto de clases que</a:t>
            </a:r>
            <a:r>
              <a:rPr lang="es-ES" baseline="0" dirty="0" smtClean="0"/>
              <a:t> se comportan de manera similar </a:t>
            </a:r>
          </a:p>
          <a:p>
            <a:r>
              <a:rPr lang="es-ES" baseline="0" dirty="0" smtClean="0"/>
              <a:t>Web: Agrupa las clases de presentación (Paginas web, y archivos de configuración web)</a:t>
            </a:r>
          </a:p>
          <a:p>
            <a:r>
              <a:rPr lang="es-ES" dirty="0" smtClean="0"/>
              <a:t>Lógica: contiene la lógica de negocio (Gestores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Utilidades: contiene clases que dan soporte a los gestores de la capa lógica</a:t>
            </a:r>
          </a:p>
          <a:p>
            <a:r>
              <a:rPr lang="es-ES" baseline="0" dirty="0" smtClean="0"/>
              <a:t>Entidades: contiene las clases de entidad (Ejemplo:  Equipo, Torneo,  Usuario)</a:t>
            </a:r>
          </a:p>
          <a:p>
            <a:r>
              <a:rPr lang="es-ES" baseline="0" dirty="0" smtClean="0"/>
              <a:t>Acceso a Datos: contiene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9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Faltaría nombrar que se usará google drive para respaldar la </a:t>
            </a:r>
            <a:r>
              <a:rPr lang="es-ES" dirty="0" err="1" smtClean="0"/>
              <a:t>info</a:t>
            </a:r>
            <a:r>
              <a:rPr lang="es-ES" dirty="0" smtClean="0"/>
              <a:t>,</a:t>
            </a:r>
            <a:r>
              <a:rPr lang="es-ES" baseline="0" dirty="0" smtClean="0"/>
              <a:t> o no lo vamos a usar?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9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desarrollo del software se llevará a cabo con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proceso iterativo e incremental.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metodología con la que vamos a trabajar para llevar a cabo el desarrollo e implementación del proyecto será SCRUM.</a:t>
            </a:r>
          </a:p>
          <a:p>
            <a:endParaRPr lang="es-ES" dirty="0" smtClean="0"/>
          </a:p>
          <a:p>
            <a:r>
              <a:rPr lang="es-ES" dirty="0" smtClean="0"/>
              <a:t>El</a:t>
            </a:r>
            <a:r>
              <a:rPr lang="es-ES" baseline="0" dirty="0" smtClean="0"/>
              <a:t> rol de </a:t>
            </a:r>
            <a:r>
              <a:rPr lang="es-ES" baseline="0" dirty="0" err="1" smtClean="0"/>
              <a:t>product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owner</a:t>
            </a:r>
            <a:r>
              <a:rPr lang="es-ES" baseline="0" dirty="0" smtClean="0"/>
              <a:t> lo asume el equipo. Se hicieron entrevistas, se estudió el dominio, se estudiaron otros sistemas de campeonatos, se tomaron 2 meses de tiempo para hacernos lo más especialistas que podamos en el dominio.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rol de </a:t>
            </a:r>
            <a:r>
              <a:rPr lang="es-ES" baseline="0" dirty="0" err="1" smtClean="0"/>
              <a:t>scrum</a:t>
            </a:r>
            <a:r>
              <a:rPr lang="es-ES" baseline="0" dirty="0" smtClean="0"/>
              <a:t> master se rota de sprint a sprint a partir del sprint 1.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Dentro del equipo, hay distintos perfiles (a algunos les gusta mas el análisis, a otros el desarrollo, a otros el </a:t>
            </a:r>
            <a:r>
              <a:rPr lang="es-ES" baseline="0" dirty="0" err="1" smtClean="0"/>
              <a:t>testing</a:t>
            </a:r>
            <a:r>
              <a:rPr lang="es-ES" baseline="0" dirty="0" smtClean="0"/>
              <a:t>) La idea es que de acuerdo a lo que más le guste a cada integrante, esa persona se convierta en el referente de esa actividad, pero que todos a lo largo del proyecto, nos desenvolvamos en todas las distintas actividades.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Reuniones: Las reuniones que </a:t>
            </a:r>
            <a:r>
              <a:rPr lang="es-ES" baseline="0" dirty="0" err="1" smtClean="0"/>
              <a:t>scurm</a:t>
            </a:r>
            <a:r>
              <a:rPr lang="es-ES" baseline="0" dirty="0" smtClean="0"/>
              <a:t> sugiere </a:t>
            </a:r>
            <a:r>
              <a:rPr lang="es-ES" baseline="0" dirty="0" err="1" smtClean="0"/>
              <a:t>relaizar</a:t>
            </a:r>
            <a:r>
              <a:rPr lang="es-ES" baseline="0" dirty="0" smtClean="0"/>
              <a:t> todos los días (</a:t>
            </a:r>
            <a:r>
              <a:rPr lang="es-ES" baseline="0" dirty="0" err="1" smtClean="0"/>
              <a:t>daily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meetings</a:t>
            </a:r>
            <a:r>
              <a:rPr lang="es-ES" baseline="0" dirty="0" smtClean="0"/>
              <a:t>) las realizaremos dos veces por semana en forma presencial, por lo menos en la primera mitad del cuatrimestre. Serán los martes y </a:t>
            </a:r>
            <a:r>
              <a:rPr lang="es-ES" baseline="0" dirty="0" err="1" smtClean="0"/>
              <a:t>sabados</a:t>
            </a:r>
            <a:r>
              <a:rPr lang="es-ES" baseline="0" dirty="0" smtClean="0"/>
              <a:t>, que son los días que nos juntamos a trabajar en el proyecto conjuntamente. ´En estas reuniones iremos haciendo el seguimiento del proyecto.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reuniones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retrospectiva y </a:t>
            </a:r>
            <a:r>
              <a:rPr lang="es-ES" baseline="0" dirty="0" err="1" smtClean="0"/>
              <a:t>planning</a:t>
            </a:r>
            <a:r>
              <a:rPr lang="es-ES" baseline="0" dirty="0" smtClean="0"/>
              <a:t> se realizarán los días sábados.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409700" y="6504"/>
            <a:ext cx="13601700" cy="1752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25470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25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877647"/>
            <a:ext cx="10572000" cy="2971051"/>
          </a:xfrm>
        </p:spPr>
        <p:txBody>
          <a:bodyPr/>
          <a:lstStyle/>
          <a:p>
            <a:r>
              <a:rPr lang="es-AR" sz="4800" dirty="0" smtClean="0"/>
              <a:t>Sistema de Gestión de Campeonatos de Futbol</a:t>
            </a:r>
            <a:endParaRPr lang="es-A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Una nueva forma de Administrar tus Torneos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6" y="1114642"/>
            <a:ext cx="3603569" cy="364006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5305" y="4908634"/>
            <a:ext cx="6342741" cy="10333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698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609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638575" y="1998106"/>
            <a:ext cx="3641348" cy="521574"/>
            <a:chOff x="880567" y="2373444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80567" y="2373444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92755" y="2458272"/>
              <a:ext cx="2100925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Velocidad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88242" y="1940220"/>
            <a:ext cx="4361189" cy="529556"/>
            <a:chOff x="808383" y="2186610"/>
            <a:chExt cx="2521747" cy="968758"/>
          </a:xfrm>
        </p:grpSpPr>
        <p:sp>
          <p:nvSpPr>
            <p:cNvPr id="13" name="Rectángulo redondeado 12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922240" y="2310808"/>
              <a:ext cx="2407890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Capacidad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" y="2650432"/>
            <a:ext cx="6094968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3" name="Grupo 2"/>
          <p:cNvGrpSpPr/>
          <p:nvPr/>
        </p:nvGrpSpPr>
        <p:grpSpPr>
          <a:xfrm>
            <a:off x="794208" y="1798831"/>
            <a:ext cx="1006593" cy="990459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43" y="2650431"/>
            <a:ext cx="5840589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20" name="Grupo 19"/>
          <p:cNvGrpSpPr/>
          <p:nvPr/>
        </p:nvGrpSpPr>
        <p:grpSpPr>
          <a:xfrm>
            <a:off x="6845967" y="1759507"/>
            <a:ext cx="1006593" cy="990459"/>
            <a:chOff x="1306703" y="2567475"/>
            <a:chExt cx="1897341" cy="1749012"/>
          </a:xfrm>
        </p:grpSpPr>
        <p:sp>
          <p:nvSpPr>
            <p:cNvPr id="21" name="Elipse 20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12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834490" y="1826128"/>
            <a:ext cx="5133343" cy="521574"/>
            <a:chOff x="808383" y="2186610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73499" y="2283829"/>
              <a:ext cx="1908313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Flujo de Trabajo Acumulado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91" y="2503057"/>
            <a:ext cx="9279945" cy="4297581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11" name="Grupo 10"/>
          <p:cNvGrpSpPr/>
          <p:nvPr/>
        </p:nvGrpSpPr>
        <p:grpSpPr>
          <a:xfrm>
            <a:off x="1906977" y="1628837"/>
            <a:ext cx="1106718" cy="1057100"/>
            <a:chOff x="1306703" y="2567475"/>
            <a:chExt cx="1897341" cy="1749012"/>
          </a:xfrm>
        </p:grpSpPr>
        <p:sp>
          <p:nvSpPr>
            <p:cNvPr id="12" name="Elipse 11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734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81" y="1633844"/>
            <a:ext cx="7831393" cy="5061924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921636" y="1935312"/>
            <a:ext cx="3780999" cy="1029940"/>
            <a:chOff x="676147" y="2186609"/>
            <a:chExt cx="2300430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676147" y="2186609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39193" y="2303762"/>
              <a:ext cx="2037384" cy="113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Casos de Pruebas Funcionales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188" y="1821893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7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76115" y="1938317"/>
            <a:ext cx="3306324" cy="771214"/>
            <a:chOff x="808383" y="2186610"/>
            <a:chExt cx="2018463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86129" y="2413447"/>
              <a:ext cx="1740717" cy="9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Bugs por Sprint</a:t>
              </a:r>
              <a:endPara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6283" y="1807731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03" y="1666569"/>
            <a:ext cx="7541272" cy="5029948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</p:spTree>
    <p:extLst>
      <p:ext uri="{BB962C8B-B14F-4D97-AF65-F5344CB8AC3E}">
        <p14:creationId xmlns:p14="http://schemas.microsoft.com/office/powerpoint/2010/main" val="3120994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641579" y="1813077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Presentación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072439" y="1798832"/>
            <a:ext cx="1995236" cy="566413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" name="CuadroTexto 20"/>
          <p:cNvSpPr txBox="1"/>
          <p:nvPr/>
        </p:nvSpPr>
        <p:spPr>
          <a:xfrm>
            <a:off x="8209835" y="1909811"/>
            <a:ext cx="1720443" cy="2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Cliente Web</a:t>
            </a:r>
            <a:endParaRPr lang="es-ES" sz="2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02708" y="2915569"/>
            <a:ext cx="6471986" cy="535042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CuadroTexto 22"/>
          <p:cNvSpPr txBox="1"/>
          <p:nvPr/>
        </p:nvSpPr>
        <p:spPr>
          <a:xfrm>
            <a:off x="3733085" y="300873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Web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573201" y="3970845"/>
            <a:ext cx="6471986" cy="55302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CuadroTexto 25"/>
          <p:cNvSpPr txBox="1"/>
          <p:nvPr/>
        </p:nvSpPr>
        <p:spPr>
          <a:xfrm>
            <a:off x="3733085" y="399737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Aplicaciones</a:t>
            </a:r>
            <a:endParaRPr lang="es-ES" sz="2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678658" y="6000021"/>
            <a:ext cx="6471986" cy="51863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2" name="CuadroTexto 31"/>
          <p:cNvSpPr txBox="1"/>
          <p:nvPr/>
        </p:nvSpPr>
        <p:spPr>
          <a:xfrm>
            <a:off x="3622413" y="5988843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Base de Datos</a:t>
            </a:r>
            <a:endParaRPr lang="es-ES" sz="2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7751500" y="4986941"/>
            <a:ext cx="2399144" cy="595539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7" name="CuadroTexto 36"/>
          <p:cNvSpPr txBox="1"/>
          <p:nvPr/>
        </p:nvSpPr>
        <p:spPr>
          <a:xfrm>
            <a:off x="7544197" y="5100742"/>
            <a:ext cx="27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Correo</a:t>
            </a:r>
            <a:endParaRPr lang="es-ES" sz="2000" dirty="0"/>
          </a:p>
        </p:txBody>
      </p:sp>
      <p:sp>
        <p:nvSpPr>
          <p:cNvPr id="4" name="Flecha arriba y abajo 3"/>
          <p:cNvSpPr/>
          <p:nvPr/>
        </p:nvSpPr>
        <p:spPr>
          <a:xfrm>
            <a:off x="4455910" y="2386634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rriba y abajo 37"/>
          <p:cNvSpPr/>
          <p:nvPr/>
        </p:nvSpPr>
        <p:spPr>
          <a:xfrm>
            <a:off x="6680962" y="2381578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arriba y abajo 39"/>
          <p:cNvSpPr/>
          <p:nvPr/>
        </p:nvSpPr>
        <p:spPr>
          <a:xfrm>
            <a:off x="8932660" y="2394497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 arriba y abajo 40"/>
          <p:cNvSpPr/>
          <p:nvPr/>
        </p:nvSpPr>
        <p:spPr>
          <a:xfrm>
            <a:off x="6687981" y="3494781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arriba y abajo 42"/>
          <p:cNvSpPr/>
          <p:nvPr/>
        </p:nvSpPr>
        <p:spPr>
          <a:xfrm>
            <a:off x="8781940" y="4523866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 arriba y abajo 43"/>
          <p:cNvSpPr/>
          <p:nvPr/>
        </p:nvSpPr>
        <p:spPr>
          <a:xfrm>
            <a:off x="6749660" y="4534368"/>
            <a:ext cx="301439" cy="14250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3573201" y="1813077"/>
            <a:ext cx="1995236" cy="566413"/>
            <a:chOff x="650333" y="1892506"/>
            <a:chExt cx="1995236" cy="566413"/>
          </a:xfrm>
        </p:grpSpPr>
        <p:sp>
          <p:nvSpPr>
            <p:cNvPr id="45" name="Rectángulo redondeado 44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834063" y="1813078"/>
            <a:ext cx="1995236" cy="566413"/>
            <a:chOff x="650333" y="1892506"/>
            <a:chExt cx="1995236" cy="566413"/>
          </a:xfrm>
        </p:grpSpPr>
        <p:sp>
          <p:nvSpPr>
            <p:cNvPr id="49" name="Rectángulo redondeado 48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662287" y="2848601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Servicios Web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55938" y="3843490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Lógica de Negocio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26461" y="5643082"/>
            <a:ext cx="2330221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Administración de Datos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7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5125357" y="1798832"/>
            <a:ext cx="4470400" cy="1033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44" y="3117897"/>
            <a:ext cx="1003327" cy="1003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3117897"/>
            <a:ext cx="828675" cy="828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5" y="3140879"/>
            <a:ext cx="1104900" cy="11049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72" y="1924811"/>
            <a:ext cx="796999" cy="7969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9" y="1907665"/>
            <a:ext cx="814145" cy="8141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80" y="1932264"/>
            <a:ext cx="718600" cy="71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93" y="1980222"/>
            <a:ext cx="685652" cy="65713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9" y="5033958"/>
            <a:ext cx="1305425" cy="1305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4771098"/>
            <a:ext cx="1535259" cy="915573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6218824" y="3946572"/>
            <a:ext cx="1243333" cy="95404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929880" y="3912576"/>
            <a:ext cx="1478" cy="85852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8506771" y="3946572"/>
            <a:ext cx="692930" cy="95247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421777" y="5390856"/>
            <a:ext cx="2868930" cy="3927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135604" y="5033958"/>
            <a:ext cx="2199315" cy="16312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-Web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-Aplicaciones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-Base de Datos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-Correo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14291" y="2108734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Web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71171" y="5714112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31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echa abajo 32"/>
          <p:cNvSpPr/>
          <p:nvPr/>
        </p:nvSpPr>
        <p:spPr>
          <a:xfrm rot="786486">
            <a:off x="6093450" y="3835880"/>
            <a:ext cx="291406" cy="796262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abajo 31"/>
          <p:cNvSpPr/>
          <p:nvPr/>
        </p:nvSpPr>
        <p:spPr>
          <a:xfrm rot="20513932">
            <a:off x="7754767" y="3863345"/>
            <a:ext cx="261299" cy="774823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9640" y="107756"/>
            <a:ext cx="9248398" cy="970450"/>
          </a:xfrm>
        </p:spPr>
        <p:txBody>
          <a:bodyPr/>
          <a:lstStyle/>
          <a:p>
            <a:r>
              <a:rPr lang="es-ES" dirty="0" smtClean="0"/>
              <a:t>Estructura de la Solución Actual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820721" y="1771775"/>
            <a:ext cx="2422835" cy="773867"/>
            <a:chOff x="940775" y="2098796"/>
            <a:chExt cx="2609022" cy="994121"/>
          </a:xfrm>
        </p:grpSpPr>
        <p:sp>
          <p:nvSpPr>
            <p:cNvPr id="11" name="Rectángulo redondeado 10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Web</a:t>
              </a:r>
              <a:endParaRPr lang="es-ES" sz="2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870128" y="3172404"/>
            <a:ext cx="2422835" cy="773867"/>
            <a:chOff x="940775" y="2098796"/>
            <a:chExt cx="2609022" cy="994121"/>
          </a:xfrm>
        </p:grpSpPr>
        <p:sp>
          <p:nvSpPr>
            <p:cNvPr id="14" name="Rectángulo redondeado 13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Lógica</a:t>
              </a:r>
              <a:endParaRPr lang="es-ES" sz="2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42220" y="4654813"/>
            <a:ext cx="2422835" cy="773867"/>
            <a:chOff x="940775" y="2098796"/>
            <a:chExt cx="2609022" cy="994121"/>
          </a:xfrm>
        </p:grpSpPr>
        <p:sp>
          <p:nvSpPr>
            <p:cNvPr id="17" name="Rectángulo redondeado 16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096511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Entidades</a:t>
              </a:r>
              <a:endParaRPr lang="es-ES" sz="2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655872" y="4639091"/>
            <a:ext cx="2422835" cy="830997"/>
            <a:chOff x="940775" y="2080274"/>
            <a:chExt cx="2609022" cy="1067511"/>
          </a:xfrm>
        </p:grpSpPr>
        <p:sp>
          <p:nvSpPr>
            <p:cNvPr id="20" name="Rectángulo redondeado 19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39773" y="2080274"/>
              <a:ext cx="2321846" cy="106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Acceso a Datos</a:t>
              </a:r>
              <a:endParaRPr lang="es-ES" sz="2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682376" y="3189728"/>
            <a:ext cx="2290913" cy="773867"/>
            <a:chOff x="940775" y="2098796"/>
            <a:chExt cx="2609022" cy="994121"/>
          </a:xfrm>
        </p:grpSpPr>
        <p:sp>
          <p:nvSpPr>
            <p:cNvPr id="23" name="Rectángulo redondeado 22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Utilidades</a:t>
              </a:r>
              <a:endParaRPr lang="es-ES" sz="2400" dirty="0"/>
            </a:p>
          </p:txBody>
        </p:sp>
      </p:grpSp>
      <p:sp>
        <p:nvSpPr>
          <p:cNvPr id="30" name="Flecha abajo 29"/>
          <p:cNvSpPr/>
          <p:nvPr/>
        </p:nvSpPr>
        <p:spPr>
          <a:xfrm>
            <a:off x="6950409" y="2569215"/>
            <a:ext cx="259434" cy="579616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bajo 30"/>
          <p:cNvSpPr/>
          <p:nvPr/>
        </p:nvSpPr>
        <p:spPr>
          <a:xfrm rot="5400000">
            <a:off x="5291513" y="3085440"/>
            <a:ext cx="265943" cy="88561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5913378"/>
            <a:ext cx="1044893" cy="1044893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2509999" y="1652787"/>
            <a:ext cx="7707086" cy="4107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9878638" y="3148831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Solución</a:t>
            </a:r>
            <a:endParaRPr lang="es-ES" sz="2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6928" y="1823152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Proyectos</a:t>
            </a:r>
            <a:endParaRPr lang="es-ES" sz="2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268331" y="6050413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Base de Datos </a:t>
            </a:r>
            <a:endParaRPr lang="es-ES" sz="2400" dirty="0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" y="2859023"/>
            <a:ext cx="1219200" cy="1219200"/>
          </a:xfrm>
          <a:prstGeom prst="rect">
            <a:avLst/>
          </a:prstGeom>
        </p:spPr>
      </p:pic>
      <p:sp>
        <p:nvSpPr>
          <p:cNvPr id="45" name="Flecha izquierda y derecha 44"/>
          <p:cNvSpPr/>
          <p:nvPr/>
        </p:nvSpPr>
        <p:spPr>
          <a:xfrm rot="10800000">
            <a:off x="1422028" y="3414942"/>
            <a:ext cx="1257510" cy="287368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31824" y="4172440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Servidor de Correo</a:t>
            </a:r>
            <a:endParaRPr lang="es-ES" sz="2400" dirty="0"/>
          </a:p>
        </p:txBody>
      </p:sp>
      <p:sp>
        <p:nvSpPr>
          <p:cNvPr id="38" name="Flecha izquierda y derecha 37"/>
          <p:cNvSpPr/>
          <p:nvPr/>
        </p:nvSpPr>
        <p:spPr>
          <a:xfrm rot="5400000">
            <a:off x="5473635" y="5580767"/>
            <a:ext cx="517962" cy="296605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76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Diagrama de Clases (Entidades)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1802646"/>
            <a:ext cx="9677400" cy="50553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9829" y="1836891"/>
            <a:ext cx="9187542" cy="49908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090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¿Cómo Seguimos?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4" name="Conector recto 53"/>
          <p:cNvCxnSpPr/>
          <p:nvPr/>
        </p:nvCxnSpPr>
        <p:spPr>
          <a:xfrm flipH="1">
            <a:off x="4946598" y="2482617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79714" y="1599569"/>
            <a:ext cx="353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Release</a:t>
            </a:r>
            <a:r>
              <a:rPr lang="es-AR" sz="24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de Noviembre</a:t>
            </a:r>
            <a:endParaRPr lang="es-ES" sz="24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95920" y="3783942"/>
            <a:ext cx="2321847" cy="862379"/>
            <a:chOff x="808371" y="2186610"/>
            <a:chExt cx="1908313" cy="708785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186610"/>
              <a:ext cx="1571248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08371" y="2202118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911379" y="3600888"/>
            <a:ext cx="617201" cy="591440"/>
            <a:chOff x="7288910" y="2381096"/>
            <a:chExt cx="670291" cy="642314"/>
          </a:xfrm>
        </p:grpSpPr>
        <p:sp>
          <p:nvSpPr>
            <p:cNvPr id="33" name="Elipse 3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99458" y="5076930"/>
            <a:ext cx="1900803" cy="847672"/>
            <a:chOff x="804043" y="2186610"/>
            <a:chExt cx="1562260" cy="696697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4" y="2186610"/>
              <a:ext cx="1557919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04043" y="219923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905756" y="4882508"/>
            <a:ext cx="615783" cy="590081"/>
            <a:chOff x="2119962" y="3375598"/>
            <a:chExt cx="615783" cy="590081"/>
          </a:xfrm>
        </p:grpSpPr>
        <p:sp>
          <p:nvSpPr>
            <p:cNvPr id="42" name="Elipse 41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2681220" y="3805355"/>
            <a:ext cx="1852268" cy="840966"/>
            <a:chOff x="808384" y="2186610"/>
            <a:chExt cx="1522370" cy="691186"/>
          </a:xfrm>
        </p:grpSpPr>
        <p:sp>
          <p:nvSpPr>
            <p:cNvPr id="46" name="Rectángulo redondeado 45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81125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167697" y="3538185"/>
            <a:ext cx="615783" cy="590081"/>
            <a:chOff x="2216493" y="4461139"/>
            <a:chExt cx="615783" cy="590081"/>
          </a:xfrm>
        </p:grpSpPr>
        <p:sp>
          <p:nvSpPr>
            <p:cNvPr id="49" name="Elipse 48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5291039" y="3389986"/>
            <a:ext cx="2146931" cy="885248"/>
            <a:chOff x="808384" y="2186610"/>
            <a:chExt cx="1764552" cy="72758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900751" y="3298026"/>
            <a:ext cx="615783" cy="604125"/>
            <a:chOff x="2187961" y="2226624"/>
            <a:chExt cx="615783" cy="604125"/>
          </a:xfrm>
        </p:grpSpPr>
        <p:sp>
          <p:nvSpPr>
            <p:cNvPr id="57" name="Elipse 56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7708876" y="5494709"/>
            <a:ext cx="2384927" cy="809599"/>
            <a:chOff x="621461" y="2186610"/>
            <a:chExt cx="1960158" cy="665405"/>
          </a:xfrm>
        </p:grpSpPr>
        <p:sp>
          <p:nvSpPr>
            <p:cNvPr id="62" name="Rectángulo redondeado 61"/>
            <p:cNvSpPr/>
            <p:nvPr/>
          </p:nvSpPr>
          <p:spPr>
            <a:xfrm>
              <a:off x="621461" y="2186610"/>
              <a:ext cx="1960158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9548457" y="5318748"/>
            <a:ext cx="616301" cy="590081"/>
            <a:chOff x="2196257" y="5395872"/>
            <a:chExt cx="616301" cy="590081"/>
          </a:xfrm>
        </p:grpSpPr>
        <p:sp>
          <p:nvSpPr>
            <p:cNvPr id="67" name="Elipse 66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7747243" y="3394336"/>
            <a:ext cx="2447188" cy="832121"/>
            <a:chOff x="808383" y="2186610"/>
            <a:chExt cx="2011331" cy="683916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545734" y="3245157"/>
            <a:ext cx="615783" cy="590081"/>
            <a:chOff x="4673222" y="2135099"/>
            <a:chExt cx="615783" cy="590081"/>
          </a:xfrm>
        </p:grpSpPr>
        <p:sp>
          <p:nvSpPr>
            <p:cNvPr id="78" name="Elipse 7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81" name="Grupo 80"/>
          <p:cNvGrpSpPr/>
          <p:nvPr/>
        </p:nvGrpSpPr>
        <p:grpSpPr>
          <a:xfrm>
            <a:off x="7708876" y="4410815"/>
            <a:ext cx="2440057" cy="864576"/>
            <a:chOff x="791217" y="2186610"/>
            <a:chExt cx="2005471" cy="710591"/>
          </a:xfrm>
        </p:grpSpPr>
        <p:sp>
          <p:nvSpPr>
            <p:cNvPr id="82" name="Rectángulo redondeado 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91217" y="2246136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9636746" y="4281513"/>
            <a:ext cx="615783" cy="590081"/>
            <a:chOff x="5197117" y="3277380"/>
            <a:chExt cx="615783" cy="590081"/>
          </a:xfrm>
        </p:grpSpPr>
        <p:sp>
          <p:nvSpPr>
            <p:cNvPr id="85" name="Elipse 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6" name="Picture 2" descr="Website design symbo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upo 86"/>
          <p:cNvGrpSpPr/>
          <p:nvPr/>
        </p:nvGrpSpPr>
        <p:grpSpPr>
          <a:xfrm>
            <a:off x="5279068" y="4381429"/>
            <a:ext cx="2146931" cy="1922880"/>
            <a:chOff x="808384" y="2186609"/>
            <a:chExt cx="1764552" cy="1847596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1847596"/>
            </a:xfrm>
            <a:prstGeom prst="roundRect">
              <a:avLst>
                <a:gd name="adj" fmla="val 5132"/>
              </a:avLst>
            </a:prstGeom>
            <a:solidFill>
              <a:schemeClr val="accent2"/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23757" y="2754800"/>
              <a:ext cx="1552873" cy="6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/>
                <a:t>Sitio Web de Torneo</a:t>
              </a:r>
              <a:endParaRPr lang="es-ES" sz="2000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620689" y="5092318"/>
            <a:ext cx="1852268" cy="840966"/>
            <a:chOff x="808384" y="2186610"/>
            <a:chExt cx="1522370" cy="691186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85379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</a:t>
              </a:r>
            </a:p>
            <a:p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94" name="Elipse 93"/>
          <p:cNvSpPr/>
          <p:nvPr/>
        </p:nvSpPr>
        <p:spPr>
          <a:xfrm>
            <a:off x="4107166" y="4807892"/>
            <a:ext cx="615783" cy="590081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44642" y="4959430"/>
            <a:ext cx="368128" cy="308941"/>
            <a:chOff x="7067550" y="3630372"/>
            <a:chExt cx="521309" cy="437494"/>
          </a:xfrm>
        </p:grpSpPr>
        <p:grpSp>
          <p:nvGrpSpPr>
            <p:cNvPr id="98" name="Grupo 97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05" name="Rectángulo 104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8" name="Conector angular 107"/>
              <p:cNvCxnSpPr>
                <a:stCxn id="105" idx="3"/>
                <a:endCxn id="107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ector angular 108"/>
              <p:cNvCxnSpPr>
                <a:stCxn id="106" idx="3"/>
                <a:endCxn id="107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3" name="Conector angular 102"/>
              <p:cNvCxnSpPr>
                <a:stCxn id="100" idx="3"/>
                <a:endCxn id="102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r 103"/>
              <p:cNvCxnSpPr>
                <a:stCxn id="101" idx="3"/>
                <a:endCxn id="102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Conector recto 8"/>
          <p:cNvCxnSpPr/>
          <p:nvPr/>
        </p:nvCxnSpPr>
        <p:spPr>
          <a:xfrm>
            <a:off x="4946598" y="3005780"/>
            <a:ext cx="0" cy="385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35118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36908" y="191853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43583309"/>
              </p:ext>
            </p:extLst>
          </p:nvPr>
        </p:nvGraphicFramePr>
        <p:xfrm>
          <a:off x="4699292" y="164384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9531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73016" y="19185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94054" y="28964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29662" y="381614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394054" y="478494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4170" y="570465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10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5259028" y="3741500"/>
            <a:ext cx="5905532" cy="19942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4144748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¿Dónde Estamos? - Calendario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5268894" y="3569438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396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5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5259029" y="4972752"/>
            <a:ext cx="5015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3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133961" y="4466064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8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209827" y="5003503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12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42" y="2290822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5111394" y="3046801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337760" y="2290822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/>
              <a:t>¿Dónde Estamos? - </a:t>
            </a:r>
            <a:r>
              <a:rPr lang="es-AR" dirty="0" smtClean="0"/>
              <a:t>Alcances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2296" y="2784132"/>
            <a:ext cx="5474951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5875720" y="2784132"/>
            <a:ext cx="2658214" cy="393599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803037" y="2784132"/>
            <a:ext cx="3029865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9271940" y="4314827"/>
            <a:ext cx="2118334" cy="918436"/>
            <a:chOff x="808383" y="2186610"/>
            <a:chExt cx="1741048" cy="754858"/>
          </a:xfrm>
        </p:grpSpPr>
        <p:sp>
          <p:nvSpPr>
            <p:cNvPr id="65" name="Rectángulo redondeado 64"/>
            <p:cNvSpPr/>
            <p:nvPr/>
          </p:nvSpPr>
          <p:spPr>
            <a:xfrm>
              <a:off x="808383" y="2186610"/>
              <a:ext cx="1741048" cy="75485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92009" y="2217741"/>
              <a:ext cx="155551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Gestión </a:t>
              </a:r>
            </a:p>
            <a:p>
              <a:r>
                <a:rPr lang="es-AR" sz="2000" dirty="0" smtClean="0"/>
                <a:t>de Usuarios</a:t>
              </a:r>
              <a:endParaRPr lang="es-ES" sz="2000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0861213" y="4215999"/>
            <a:ext cx="670291" cy="642314"/>
            <a:chOff x="10780589" y="2884572"/>
            <a:chExt cx="670291" cy="642314"/>
          </a:xfrm>
        </p:grpSpPr>
        <p:sp>
          <p:nvSpPr>
            <p:cNvPr id="63" name="Elipse 62"/>
            <p:cNvSpPr/>
            <p:nvPr/>
          </p:nvSpPr>
          <p:spPr>
            <a:xfrm>
              <a:off x="10780589" y="2884572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6518" y="2957012"/>
              <a:ext cx="493128" cy="493128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9264870" y="5338831"/>
            <a:ext cx="2076913" cy="835697"/>
            <a:chOff x="808382" y="2186610"/>
            <a:chExt cx="1707004" cy="686856"/>
          </a:xfrm>
        </p:grpSpPr>
        <p:sp>
          <p:nvSpPr>
            <p:cNvPr id="71" name="Rectángulo redondeado 70"/>
            <p:cNvSpPr/>
            <p:nvPr/>
          </p:nvSpPr>
          <p:spPr>
            <a:xfrm>
              <a:off x="808382" y="2186610"/>
              <a:ext cx="1707004" cy="6868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92011" y="2192265"/>
              <a:ext cx="150299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Equipos</a:t>
              </a:r>
              <a:endParaRPr lang="es-ES" sz="2000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10913972" y="5272110"/>
            <a:ext cx="615783" cy="590081"/>
            <a:chOff x="10744012" y="4099327"/>
            <a:chExt cx="615783" cy="590081"/>
          </a:xfrm>
        </p:grpSpPr>
        <p:sp>
          <p:nvSpPr>
            <p:cNvPr id="69" name="Elipse 68"/>
            <p:cNvSpPr/>
            <p:nvPr/>
          </p:nvSpPr>
          <p:spPr>
            <a:xfrm>
              <a:off x="10744012" y="4099327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7" y="4148090"/>
              <a:ext cx="505775" cy="505775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9305154" y="3319204"/>
            <a:ext cx="2408098" cy="862379"/>
            <a:chOff x="808383" y="2186610"/>
            <a:chExt cx="1979202" cy="708785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Torneos</a:t>
              </a:r>
              <a:endParaRPr lang="es-ES" sz="20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901399" y="3156085"/>
            <a:ext cx="670291" cy="642314"/>
            <a:chOff x="7288910" y="2381096"/>
            <a:chExt cx="670291" cy="642314"/>
          </a:xfrm>
        </p:grpSpPr>
        <p:sp>
          <p:nvSpPr>
            <p:cNvPr id="76" name="Elipse 75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482662" y="3007238"/>
            <a:ext cx="2146931" cy="885248"/>
            <a:chOff x="808384" y="2186610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092374" y="2915278"/>
            <a:ext cx="615783" cy="604125"/>
            <a:chOff x="2187961" y="2226624"/>
            <a:chExt cx="615783" cy="604125"/>
          </a:xfrm>
        </p:grpSpPr>
        <p:sp>
          <p:nvSpPr>
            <p:cNvPr id="86" name="Elipse 85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90" name="Grupo 89"/>
          <p:cNvGrpSpPr/>
          <p:nvPr/>
        </p:nvGrpSpPr>
        <p:grpSpPr>
          <a:xfrm>
            <a:off x="449081" y="4037811"/>
            <a:ext cx="2191077" cy="847672"/>
            <a:chOff x="808383" y="2186610"/>
            <a:chExt cx="1800835" cy="696697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3" y="2186610"/>
              <a:ext cx="1800835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7485" y="225595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070869" y="3964160"/>
            <a:ext cx="615783" cy="590081"/>
            <a:chOff x="2119962" y="3375598"/>
            <a:chExt cx="615783" cy="590081"/>
          </a:xfrm>
        </p:grpSpPr>
        <p:sp>
          <p:nvSpPr>
            <p:cNvPr id="93" name="Elipse 92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482661" y="5032261"/>
            <a:ext cx="2157497" cy="840966"/>
            <a:chOff x="808383" y="2186610"/>
            <a:chExt cx="1773236" cy="691186"/>
          </a:xfrm>
        </p:grpSpPr>
        <p:sp>
          <p:nvSpPr>
            <p:cNvPr id="96" name="Rectángulo redondeado 95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089910" y="4903115"/>
            <a:ext cx="615783" cy="590081"/>
            <a:chOff x="2216493" y="4461139"/>
            <a:chExt cx="615783" cy="590081"/>
          </a:xfrm>
        </p:grpSpPr>
        <p:sp>
          <p:nvSpPr>
            <p:cNvPr id="98" name="Elipse 97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2878713" y="5075587"/>
            <a:ext cx="2323414" cy="809599"/>
            <a:chOff x="672018" y="2186610"/>
            <a:chExt cx="1909601" cy="665405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56781" y="4899626"/>
            <a:ext cx="616301" cy="590081"/>
            <a:chOff x="2196257" y="5395872"/>
            <a:chExt cx="616301" cy="590081"/>
          </a:xfrm>
        </p:grpSpPr>
        <p:sp>
          <p:nvSpPr>
            <p:cNvPr id="103" name="Elipse 102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2855567" y="3051414"/>
            <a:ext cx="2447188" cy="832121"/>
            <a:chOff x="808383" y="2186610"/>
            <a:chExt cx="2011331" cy="683916"/>
          </a:xfrm>
        </p:grpSpPr>
        <p:sp>
          <p:nvSpPr>
            <p:cNvPr id="106" name="Rectángulo redondeado 10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654058" y="2902235"/>
            <a:ext cx="615783" cy="590081"/>
            <a:chOff x="4673222" y="2135099"/>
            <a:chExt cx="615783" cy="590081"/>
          </a:xfrm>
        </p:grpSpPr>
        <p:sp>
          <p:nvSpPr>
            <p:cNvPr id="108" name="Elipse 10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2817200" y="4010743"/>
            <a:ext cx="2440057" cy="864576"/>
            <a:chOff x="791217" y="2186610"/>
            <a:chExt cx="2005471" cy="710591"/>
          </a:xfrm>
        </p:grpSpPr>
        <p:sp>
          <p:nvSpPr>
            <p:cNvPr id="111" name="Rectángulo redondeado 110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791217" y="2230479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745070" y="3881441"/>
            <a:ext cx="615783" cy="590081"/>
            <a:chOff x="5197117" y="3277380"/>
            <a:chExt cx="615783" cy="590081"/>
          </a:xfrm>
        </p:grpSpPr>
        <p:sp>
          <p:nvSpPr>
            <p:cNvPr id="113" name="Elipse 112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4" name="Picture 2" descr="Website design symbo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upo 118"/>
          <p:cNvGrpSpPr/>
          <p:nvPr/>
        </p:nvGrpSpPr>
        <p:grpSpPr>
          <a:xfrm>
            <a:off x="6095053" y="3304242"/>
            <a:ext cx="2408098" cy="862379"/>
            <a:chOff x="808383" y="2186610"/>
            <a:chExt cx="1979202" cy="708785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691298" y="3141123"/>
            <a:ext cx="670291" cy="642314"/>
            <a:chOff x="7288910" y="2381096"/>
            <a:chExt cx="670291" cy="642314"/>
          </a:xfrm>
        </p:grpSpPr>
        <p:sp>
          <p:nvSpPr>
            <p:cNvPr id="123" name="Elipse 12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791111" y="1994830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919437" y="1992382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05" y="1858265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416" y="1992382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ángulo redondeado 131"/>
          <p:cNvSpPr/>
          <p:nvPr/>
        </p:nvSpPr>
        <p:spPr>
          <a:xfrm>
            <a:off x="460457" y="6005977"/>
            <a:ext cx="4741669" cy="626144"/>
          </a:xfrm>
          <a:prstGeom prst="roundRect">
            <a:avLst>
              <a:gd name="adj" fmla="val 5132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600832" y="6038987"/>
            <a:ext cx="436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del Torneo</a:t>
            </a:r>
            <a:endParaRPr lang="es-ES" sz="280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6149748" y="4528700"/>
            <a:ext cx="2408098" cy="862379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138" name="Elipse 137"/>
          <p:cNvSpPr/>
          <p:nvPr/>
        </p:nvSpPr>
        <p:spPr>
          <a:xfrm>
            <a:off x="7745993" y="4365581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7877175" y="4488744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8" y="192581"/>
            <a:ext cx="9944101" cy="970450"/>
          </a:xfrm>
        </p:spPr>
        <p:txBody>
          <a:bodyPr/>
          <a:lstStyle/>
          <a:p>
            <a:r>
              <a:rPr lang="es-AR" sz="3600" dirty="0" smtClean="0"/>
              <a:t>Documentación e investigación</a:t>
            </a:r>
            <a:endParaRPr lang="es-AR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77593" y="2765630"/>
            <a:ext cx="3960565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4680488" y="2765631"/>
            <a:ext cx="3517522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398427" y="2765632"/>
            <a:ext cx="3349288" cy="321371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/>
          <p:cNvGrpSpPr/>
          <p:nvPr/>
        </p:nvGrpSpPr>
        <p:grpSpPr>
          <a:xfrm>
            <a:off x="8787942" y="3773316"/>
            <a:ext cx="2672333" cy="1149755"/>
            <a:chOff x="808383" y="2186610"/>
            <a:chExt cx="1893141" cy="944978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893141" cy="94497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68293" y="2232450"/>
              <a:ext cx="1536369" cy="83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Investigación</a:t>
              </a:r>
            </a:p>
            <a:p>
              <a:r>
                <a:rPr lang="es-AR" sz="2000" dirty="0" smtClean="0"/>
                <a:t>Tecnologías de</a:t>
              </a:r>
            </a:p>
            <a:p>
              <a:r>
                <a:rPr lang="es-AR" sz="2000" dirty="0" smtClean="0"/>
                <a:t>Desarrollo</a:t>
              </a:r>
              <a:endParaRPr lang="es-ES" sz="2000" dirty="0"/>
            </a:p>
          </p:txBody>
        </p:sp>
      </p:grpSp>
      <p:sp>
        <p:nvSpPr>
          <p:cNvPr id="76" name="Elipse 75"/>
          <p:cNvSpPr/>
          <p:nvPr/>
        </p:nvSpPr>
        <p:spPr>
          <a:xfrm>
            <a:off x="10672515" y="3432652"/>
            <a:ext cx="849752" cy="81428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&lt;&lt;&lt;&lt;&lt;</a:t>
            </a:r>
            <a:endParaRPr lang="es-ES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4976516" y="1990884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647285" y="1988436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0" y="1854319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264" y="1999704"/>
            <a:ext cx="704759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g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36" y="3600237"/>
            <a:ext cx="580972" cy="4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5051323" y="3433169"/>
            <a:ext cx="2775851" cy="1512778"/>
            <a:chOff x="5114704" y="2887362"/>
            <a:chExt cx="2775851" cy="1512778"/>
          </a:xfrm>
        </p:grpSpPr>
        <p:grpSp>
          <p:nvGrpSpPr>
            <p:cNvPr id="84" name="Grupo 83"/>
            <p:cNvGrpSpPr/>
            <p:nvPr/>
          </p:nvGrpSpPr>
          <p:grpSpPr>
            <a:xfrm>
              <a:off x="5114704" y="3126264"/>
              <a:ext cx="2672333" cy="1273876"/>
              <a:chOff x="808383" y="2186610"/>
              <a:chExt cx="1893141" cy="1046992"/>
            </a:xfrm>
          </p:grpSpPr>
          <p:sp>
            <p:nvSpPr>
              <p:cNvPr id="118" name="Rectángulo redondeado 117"/>
              <p:cNvSpPr/>
              <p:nvPr/>
            </p:nvSpPr>
            <p:spPr>
              <a:xfrm>
                <a:off x="808383" y="2186610"/>
                <a:ext cx="1893141" cy="1046992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CuadroTexto 127"/>
              <p:cNvSpPr txBox="1"/>
              <p:nvPr/>
            </p:nvSpPr>
            <p:spPr>
              <a:xfrm>
                <a:off x="879272" y="2308877"/>
                <a:ext cx="1536369" cy="83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Investigación</a:t>
                </a:r>
              </a:p>
              <a:p>
                <a:r>
                  <a:rPr lang="es-AR" sz="2000" dirty="0" smtClean="0"/>
                  <a:t>Algoritmos </a:t>
                </a:r>
              </a:p>
              <a:p>
                <a:r>
                  <a:rPr lang="es-AR" sz="2000" dirty="0" smtClean="0"/>
                  <a:t>de </a:t>
                </a:r>
                <a:r>
                  <a:rPr lang="es-AR" sz="2000" dirty="0" err="1" smtClean="0"/>
                  <a:t>Fixture</a:t>
                </a:r>
                <a:endParaRPr lang="es-ES" sz="2000" dirty="0"/>
              </a:p>
            </p:txBody>
          </p:sp>
        </p:grpSp>
        <p:sp>
          <p:nvSpPr>
            <p:cNvPr id="129" name="Elipse 128"/>
            <p:cNvSpPr/>
            <p:nvPr/>
          </p:nvSpPr>
          <p:spPr>
            <a:xfrm>
              <a:off x="7040803" y="288736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7205024" y="3084639"/>
              <a:ext cx="521309" cy="437494"/>
              <a:chOff x="7067550" y="3630372"/>
              <a:chExt cx="521309" cy="43749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7067550" y="3630372"/>
                <a:ext cx="521309" cy="187617"/>
                <a:chOff x="1371600" y="3501894"/>
                <a:chExt cx="821283" cy="295576"/>
              </a:xfrm>
            </p:grpSpPr>
            <p:sp>
              <p:nvSpPr>
                <p:cNvPr id="3" name="Rectángulo 2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Rectángulo 136"/>
                <p:cNvSpPr/>
                <p:nvPr/>
              </p:nvSpPr>
              <p:spPr>
                <a:xfrm>
                  <a:off x="1888872" y="3586099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7" name="Conector angular 6"/>
                <p:cNvCxnSpPr>
                  <a:stCxn id="3" idx="3"/>
                  <a:endCxn id="137" idx="1"/>
                </p:cNvCxnSpPr>
                <p:nvPr/>
              </p:nvCxnSpPr>
              <p:spPr>
                <a:xfrm>
                  <a:off x="1723867" y="3560279"/>
                  <a:ext cx="165005" cy="95560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angular 8"/>
                <p:cNvCxnSpPr>
                  <a:stCxn id="136" idx="3"/>
                  <a:endCxn id="137" idx="1"/>
                </p:cNvCxnSpPr>
                <p:nvPr/>
              </p:nvCxnSpPr>
              <p:spPr>
                <a:xfrm flipV="1">
                  <a:off x="1723867" y="3655840"/>
                  <a:ext cx="165005" cy="88898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upo 137"/>
              <p:cNvGrpSpPr/>
              <p:nvPr/>
            </p:nvGrpSpPr>
            <p:grpSpPr>
              <a:xfrm>
                <a:off x="7067550" y="3880249"/>
                <a:ext cx="521309" cy="187617"/>
                <a:chOff x="1371600" y="3501894"/>
                <a:chExt cx="821283" cy="295576"/>
              </a:xfrm>
            </p:grpSpPr>
            <p:sp>
              <p:nvSpPr>
                <p:cNvPr id="139" name="Rectángulo 138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Rectángulo 139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Rectángulo 140"/>
                <p:cNvSpPr/>
                <p:nvPr/>
              </p:nvSpPr>
              <p:spPr>
                <a:xfrm>
                  <a:off x="1888872" y="3588530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2" name="Conector angular 141"/>
                <p:cNvCxnSpPr>
                  <a:stCxn id="139" idx="3"/>
                  <a:endCxn id="141" idx="1"/>
                </p:cNvCxnSpPr>
                <p:nvPr/>
              </p:nvCxnSpPr>
              <p:spPr>
                <a:xfrm>
                  <a:off x="1723867" y="3560279"/>
                  <a:ext cx="165005" cy="97991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angular 142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1723867" y="3658270"/>
                  <a:ext cx="165005" cy="86467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5" name="Grupo 154"/>
          <p:cNvGrpSpPr/>
          <p:nvPr/>
        </p:nvGrpSpPr>
        <p:grpSpPr>
          <a:xfrm>
            <a:off x="660921" y="3304310"/>
            <a:ext cx="1839857" cy="885248"/>
            <a:chOff x="808384" y="2186610"/>
            <a:chExt cx="1764552" cy="727581"/>
          </a:xfrm>
        </p:grpSpPr>
        <p:sp>
          <p:nvSpPr>
            <p:cNvPr id="156" name="Rectángulo redondeado 155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892009" y="2255954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Manuales </a:t>
              </a:r>
            </a:p>
            <a:p>
              <a:r>
                <a:rPr lang="es-AR" sz="2000" dirty="0" smtClean="0"/>
                <a:t>de Usuario</a:t>
              </a:r>
              <a:endParaRPr lang="es-ES" sz="2000" dirty="0"/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660922" y="4348194"/>
            <a:ext cx="1819736" cy="885248"/>
            <a:chOff x="808384" y="2186610"/>
            <a:chExt cx="1764552" cy="727581"/>
          </a:xfrm>
        </p:grpSpPr>
        <p:sp>
          <p:nvSpPr>
            <p:cNvPr id="168" name="Rectángulo redondeado 16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Impacto</a:t>
              </a:r>
            </a:p>
            <a:p>
              <a:r>
                <a:rPr lang="es-AR" sz="2000" dirty="0" smtClean="0"/>
                <a:t>Ambiental</a:t>
              </a:r>
              <a:endParaRPr lang="es-ES" sz="2000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530402" y="3303015"/>
            <a:ext cx="1729390" cy="845428"/>
            <a:chOff x="808384" y="2186610"/>
            <a:chExt cx="1764552" cy="727581"/>
          </a:xfrm>
        </p:grpSpPr>
        <p:sp>
          <p:nvSpPr>
            <p:cNvPr id="59" name="Rectángulo redondeado 58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020062" y="2385976"/>
              <a:ext cx="1552873" cy="3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Modelos</a:t>
              </a:r>
              <a:endParaRPr lang="es-ES" sz="20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00779" y="4378564"/>
            <a:ext cx="1817394" cy="854878"/>
            <a:chOff x="808384" y="2186610"/>
            <a:chExt cx="1764552" cy="915474"/>
          </a:xfrm>
        </p:grpSpPr>
        <p:sp>
          <p:nvSpPr>
            <p:cNvPr id="62" name="Rectángulo redondeado 61"/>
            <p:cNvSpPr/>
            <p:nvPr/>
          </p:nvSpPr>
          <p:spPr>
            <a:xfrm>
              <a:off x="808384" y="2186610"/>
              <a:ext cx="1764552" cy="91547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91980" y="2401367"/>
              <a:ext cx="1552873" cy="44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Arquitectura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222223" y="2670016"/>
            <a:ext cx="4055378" cy="3692684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266701" y="2670016"/>
            <a:ext cx="6502399" cy="369268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Cambios en el Plan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506717" y="3381395"/>
            <a:ext cx="2021192" cy="739813"/>
            <a:chOff x="9366146" y="2252024"/>
            <a:chExt cx="2264484" cy="1256754"/>
          </a:xfrm>
        </p:grpSpPr>
        <p:sp>
          <p:nvSpPr>
            <p:cNvPr id="63" name="Rectángulo redondeado 62"/>
            <p:cNvSpPr/>
            <p:nvPr/>
          </p:nvSpPr>
          <p:spPr>
            <a:xfrm>
              <a:off x="9366147" y="2252024"/>
              <a:ext cx="2062974" cy="12567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9366146" y="2446461"/>
              <a:ext cx="2264484" cy="78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spc="50" dirty="0" err="1" smtClean="0">
                  <a:ln w="0"/>
                  <a:solidFill>
                    <a:schemeClr val="bg2">
                      <a:lumMod val="90000"/>
                      <a:lumOff val="1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RiouxSVN</a:t>
              </a:r>
              <a:endParaRPr lang="es-ES" sz="2400" b="1" spc="5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40" name="Flecha derecha 39"/>
          <p:cNvSpPr/>
          <p:nvPr/>
        </p:nvSpPr>
        <p:spPr>
          <a:xfrm>
            <a:off x="2403304" y="3419433"/>
            <a:ext cx="974209" cy="61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74" name="Grupo 73"/>
          <p:cNvGrpSpPr/>
          <p:nvPr/>
        </p:nvGrpSpPr>
        <p:grpSpPr>
          <a:xfrm>
            <a:off x="3438449" y="2830210"/>
            <a:ext cx="3088636" cy="2000164"/>
            <a:chOff x="5555473" y="1428648"/>
            <a:chExt cx="4137598" cy="2797464"/>
          </a:xfrm>
        </p:grpSpPr>
        <p:sp>
          <p:nvSpPr>
            <p:cNvPr id="67" name="Rectángulo redondeado 66"/>
            <p:cNvSpPr/>
            <p:nvPr/>
          </p:nvSpPr>
          <p:spPr>
            <a:xfrm>
              <a:off x="5555473" y="1489688"/>
              <a:ext cx="4137598" cy="273642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008" y="2393869"/>
              <a:ext cx="1354821" cy="1354821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467" y="2427151"/>
              <a:ext cx="1282533" cy="1288259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5968263" y="3748690"/>
              <a:ext cx="1209566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Código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7784842" y="3735042"/>
              <a:ext cx="1908229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Documentos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34874" r="5278" b="34395"/>
            <a:stretch/>
          </p:blipFill>
          <p:spPr>
            <a:xfrm>
              <a:off x="5686614" y="1428648"/>
              <a:ext cx="3875315" cy="1059543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3438449" y="5317454"/>
            <a:ext cx="1866670" cy="741663"/>
            <a:chOff x="5125027" y="4712946"/>
            <a:chExt cx="2265279" cy="900038"/>
          </a:xfrm>
        </p:grpSpPr>
        <p:sp>
          <p:nvSpPr>
            <p:cNvPr id="79" name="Rectángulo redondeado 78"/>
            <p:cNvSpPr/>
            <p:nvPr/>
          </p:nvSpPr>
          <p:spPr>
            <a:xfrm>
              <a:off x="5155776" y="4715191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27" y="4712946"/>
              <a:ext cx="2265279" cy="86538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84142" y="5328788"/>
            <a:ext cx="1841332" cy="739813"/>
            <a:chOff x="1130634" y="4831762"/>
            <a:chExt cx="2234530" cy="897793"/>
          </a:xfrm>
        </p:grpSpPr>
        <p:sp>
          <p:nvSpPr>
            <p:cNvPr id="81" name="Rectángulo redondeado 80"/>
            <p:cNvSpPr/>
            <p:nvPr/>
          </p:nvSpPr>
          <p:spPr>
            <a:xfrm>
              <a:off x="1130634" y="4831762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2" r="23514" b="11720"/>
            <a:stretch/>
          </p:blipFill>
          <p:spPr>
            <a:xfrm>
              <a:off x="1155866" y="4994934"/>
              <a:ext cx="2184066" cy="571447"/>
            </a:xfrm>
            <a:prstGeom prst="rect">
              <a:avLst/>
            </a:prstGeom>
          </p:spPr>
        </p:pic>
      </p:grpSp>
      <p:sp>
        <p:nvSpPr>
          <p:cNvPr id="82" name="Flecha derecha 81"/>
          <p:cNvSpPr/>
          <p:nvPr/>
        </p:nvSpPr>
        <p:spPr>
          <a:xfrm>
            <a:off x="2351870" y="5388838"/>
            <a:ext cx="1034932" cy="6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84" name="Grupo 83"/>
          <p:cNvGrpSpPr/>
          <p:nvPr/>
        </p:nvGrpSpPr>
        <p:grpSpPr>
          <a:xfrm>
            <a:off x="1912803" y="1996116"/>
            <a:ext cx="2641482" cy="523481"/>
            <a:chOff x="325056" y="1860777"/>
            <a:chExt cx="3205544" cy="635265"/>
          </a:xfrm>
        </p:grpSpPr>
        <p:sp>
          <p:nvSpPr>
            <p:cNvPr id="88" name="Rectángulo 87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 86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Herramientas</a:t>
              </a:r>
              <a:endParaRPr lang="es-ES" sz="24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766934" y="4809855"/>
            <a:ext cx="2672333" cy="955705"/>
            <a:chOff x="808383" y="2322790"/>
            <a:chExt cx="1893141" cy="785489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43139" y="2436521"/>
              <a:ext cx="153636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Refactorización</a:t>
              </a:r>
            </a:p>
            <a:p>
              <a:r>
                <a:rPr lang="es-AR" sz="2000" dirty="0" smtClean="0"/>
                <a:t>De Código</a:t>
              </a:r>
              <a:endParaRPr lang="es-ES" sz="2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776095" y="4471901"/>
            <a:ext cx="849752" cy="814285"/>
            <a:chOff x="9534576" y="3156602"/>
            <a:chExt cx="849752" cy="814285"/>
          </a:xfrm>
        </p:grpSpPr>
        <p:sp>
          <p:nvSpPr>
            <p:cNvPr id="27" name="Elipse 26"/>
            <p:cNvSpPr/>
            <p:nvPr/>
          </p:nvSpPr>
          <p:spPr>
            <a:xfrm>
              <a:off x="9534576" y="315660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8" name="Picture 2" descr="Setti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423" y="3250602"/>
              <a:ext cx="600473" cy="6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/>
          <p:cNvGrpSpPr/>
          <p:nvPr/>
        </p:nvGrpSpPr>
        <p:grpSpPr>
          <a:xfrm>
            <a:off x="7343433" y="1985587"/>
            <a:ext cx="3147781" cy="523481"/>
            <a:chOff x="325056" y="1860777"/>
            <a:chExt cx="3205544" cy="635265"/>
          </a:xfrm>
        </p:grpSpPr>
        <p:sp>
          <p:nvSpPr>
            <p:cNvPr id="34" name="Rectángulo 33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Calendarización</a:t>
              </a:r>
              <a:endParaRPr lang="es-ES" sz="2400" b="1" kern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727028" y="3146264"/>
            <a:ext cx="2672333" cy="955705"/>
            <a:chOff x="808383" y="2322790"/>
            <a:chExt cx="1893141" cy="785489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43138" y="2436521"/>
              <a:ext cx="1676495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Cambios de prioridad Sprint 3</a:t>
              </a:r>
              <a:endParaRPr lang="es-ES" sz="2000" dirty="0"/>
            </a:p>
          </p:txBody>
        </p:sp>
      </p:grpSp>
      <p:cxnSp>
        <p:nvCxnSpPr>
          <p:cNvPr id="6" name="Conector recto de flecha 5"/>
          <p:cNvCxnSpPr>
            <a:endCxn id="30" idx="0"/>
          </p:cNvCxnSpPr>
          <p:nvPr/>
        </p:nvCxnSpPr>
        <p:spPr>
          <a:xfrm>
            <a:off x="9103100" y="4141527"/>
            <a:ext cx="1" cy="668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Herramientas de Desarrollo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1459061616"/>
              </p:ext>
            </p:extLst>
          </p:nvPr>
        </p:nvGraphicFramePr>
        <p:xfrm>
          <a:off x="1837006" y="1970943"/>
          <a:ext cx="8152642" cy="456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0620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Gestión del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15968128"/>
              </p:ext>
            </p:extLst>
          </p:nvPr>
        </p:nvGraphicFramePr>
        <p:xfrm>
          <a:off x="2852381" y="1798832"/>
          <a:ext cx="8175010" cy="210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lipse 6"/>
          <p:cNvSpPr/>
          <p:nvPr/>
        </p:nvSpPr>
        <p:spPr>
          <a:xfrm>
            <a:off x="928908" y="1944305"/>
            <a:ext cx="1923474" cy="1795182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575443278"/>
              </p:ext>
            </p:extLst>
          </p:nvPr>
        </p:nvGraphicFramePr>
        <p:xfrm>
          <a:off x="1606190" y="4134464"/>
          <a:ext cx="5910878" cy="240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1" name="Elipse 50"/>
          <p:cNvSpPr/>
          <p:nvPr/>
        </p:nvSpPr>
        <p:spPr>
          <a:xfrm>
            <a:off x="233687" y="4564997"/>
            <a:ext cx="1390441" cy="1427903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 descr="Business meeting group on circular table"/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9" y="4757903"/>
            <a:ext cx="1079265" cy="10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circling arrows"/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9" y="2184413"/>
            <a:ext cx="1199021" cy="12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7664552" y="4519939"/>
            <a:ext cx="1746312" cy="1472961"/>
            <a:chOff x="299101" y="4717048"/>
            <a:chExt cx="1746312" cy="1472961"/>
          </a:xfrm>
        </p:grpSpPr>
        <p:sp>
          <p:nvSpPr>
            <p:cNvPr id="16" name="CuadroTexto 15"/>
            <p:cNvSpPr txBox="1"/>
            <p:nvPr/>
          </p:nvSpPr>
          <p:spPr>
            <a:xfrm>
              <a:off x="638552" y="5666789"/>
              <a:ext cx="1348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Sprints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99101" y="4717048"/>
              <a:ext cx="17463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15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52997" y="4468247"/>
            <a:ext cx="2622513" cy="1524653"/>
            <a:chOff x="-76297" y="4576890"/>
            <a:chExt cx="2622513" cy="1524653"/>
          </a:xfrm>
        </p:grpSpPr>
        <p:sp>
          <p:nvSpPr>
            <p:cNvPr id="20" name="CuadroTexto 19"/>
            <p:cNvSpPr txBox="1"/>
            <p:nvPr/>
          </p:nvSpPr>
          <p:spPr>
            <a:xfrm>
              <a:off x="-76297" y="5578323"/>
              <a:ext cx="2622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Días por Sprint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644467" y="4576890"/>
              <a:ext cx="16419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21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28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15666739"/>
              </p:ext>
            </p:extLst>
          </p:nvPr>
        </p:nvGraphicFramePr>
        <p:xfrm>
          <a:off x="2443169" y="1798832"/>
          <a:ext cx="9414534" cy="449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727160" y="2777706"/>
            <a:ext cx="2224071" cy="222973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176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62B44C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1615</TotalTime>
  <Words>2161</Words>
  <Application>Microsoft Office PowerPoint</Application>
  <PresentationFormat>Panorámica</PresentationFormat>
  <Paragraphs>285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Wingdings 2</vt:lpstr>
      <vt:lpstr>Citable</vt:lpstr>
      <vt:lpstr>Sistema de Gestión de Campeonatos de Futbol</vt:lpstr>
      <vt:lpstr>Agenda</vt:lpstr>
      <vt:lpstr>¿Dónde Estamos? - Calendario</vt:lpstr>
      <vt:lpstr>¿Dónde Estamos? - Alcances</vt:lpstr>
      <vt:lpstr>Documentación e investigación</vt:lpstr>
      <vt:lpstr>Cambios en el Plan</vt:lpstr>
      <vt:lpstr>Herramientas de Desarrollo</vt:lpstr>
      <vt:lpstr>Gestión del Proyecto</vt:lpstr>
      <vt:lpstr>Métricas e Indicadores de Proyecto</vt:lpstr>
      <vt:lpstr>Métricas e Indicadores de Proyecto</vt:lpstr>
      <vt:lpstr>Métricas e Indicadores de Proyecto</vt:lpstr>
      <vt:lpstr>Métricas e Indicadores de Proyecto</vt:lpstr>
      <vt:lpstr>Métricas e Indicadores de Proyecto</vt:lpstr>
      <vt:lpstr>Arquitectura del Producto </vt:lpstr>
      <vt:lpstr>Arquitectura del Producto</vt:lpstr>
      <vt:lpstr>Estructura de la Solución Actual 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Paulita Pedrosa</cp:lastModifiedBy>
  <cp:revision>182</cp:revision>
  <dcterms:created xsi:type="dcterms:W3CDTF">2014-04-03T22:40:54Z</dcterms:created>
  <dcterms:modified xsi:type="dcterms:W3CDTF">2014-08-11T21:40:56Z</dcterms:modified>
</cp:coreProperties>
</file>