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5" r:id="rId4"/>
    <p:sldId id="271" r:id="rId5"/>
    <p:sldId id="272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419D-E80E-43CF-A72F-E3EC48D6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6A336-0C79-409B-91DC-9EEB68704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F3D9B-983A-4053-9F8A-A053B553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2DCDB-A8B9-40E7-A8C6-4CD6A504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7F606-3DD6-4956-A024-6F0ED42A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225DE-2ED7-4D0A-8C5D-0536DAEF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A382B8-4832-4333-8675-E35C6EEA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FEE7E-F77D-46A5-A5A3-CA4156CC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86795-8AF3-4006-93AF-5EC39228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777E6-7724-47EA-8C15-6D3251E7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6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39D3F-22F3-4AB5-82A9-3A64161FB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57AC8-07E9-4A63-9BAE-65EB4F6D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20A5D-0B78-40B6-A590-34BEE398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5DC34-EB36-4187-830C-5BE0BF1E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C24-CC97-475C-83B7-C7B52484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917FA-FB15-4C0C-9932-D1F9F59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93E63-188C-4323-BAFC-A59781B8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921C-F183-45A0-B413-6EDDC6AA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8A2BB-2F36-4481-8875-D8545586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7B20E-9770-4397-B7D5-25706539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5D673-CE18-4DB4-A2B8-F4E1A8AC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0F0BF-94D8-49CC-9913-3F010626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50BF3-36E5-4AC3-9CB8-26C1D9FE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20483-BE52-4F09-91E2-72EDDD7C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E9B84-FBF9-43B8-B3B5-08E63A87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1D371-A8E4-41DD-88FE-37B09209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78C21-F0DF-4404-895F-E4072006F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57F4E-E3C4-48CC-A333-4D1F215B4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4C7E4-DB90-498B-AEB6-296338C8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ED986-5670-4A4F-B770-455A06D4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3B0A4-1F0C-431B-BA99-883AF610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8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0A56C-7C1E-48E5-A646-B24D70E8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245B2-4E4A-4D94-A2F1-EC1639A2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0D624-75B2-48EF-A924-37320DA7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D282F5-2BC7-41AD-8F16-6CAE7D96B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E1885-D529-49CE-8F84-BDDD0BBA0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5ACF87-554A-4D52-869E-62E90888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DCDBC4-4ADE-4874-9489-B13DA08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A3E97-E101-4F9E-84C7-B3363E32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C6E7A-4462-4D37-A944-DAED7EEA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EEEABA-7B70-4E42-95C2-AE97DE14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B138B5-981E-4294-BBA1-09A17E6F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02BFB-6BEF-4327-A20E-2650496D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FBE9BA-D448-4711-8FFA-02439DD4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367F4D-108D-4C49-98B4-6B1C49C3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CD83F-CCC3-48B4-A897-4C0658EE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2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FB31A-E820-48D6-A907-7C87B74C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6C886-6C9D-4274-8F7A-D0035FFD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CDDFF-2883-4CB6-AEE1-58C26EF5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01118-95E4-46EB-9851-B598F2E2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0D602-F100-4A98-B72F-A14A5567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40974-189B-453F-BA4A-0DB95080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7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42E93-4A13-43C3-A3ED-42B7B08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DB5695-556E-4868-9C34-97B6DB4A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1C264-265A-4F84-B181-56F591CA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224DD2-DE93-448C-BFE8-F51AEAEA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DE80E-19D3-4358-B6EC-C0F01F24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8C1A0-719F-42F6-B533-F4B9EE8F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DC26B0-2609-4830-B3ED-BC139CB9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20EA7-32C7-4DCB-B4FF-0662EC00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F2051-45CB-4A78-AFC7-0E21EA0EE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C5CE-0DA4-4C6F-AC3B-752EE62B06A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CD943-CB4A-4EB8-9C98-45491EEE7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E09F2-E0B0-4D1E-AE8B-819E499A7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092D-5991-4F43-9285-B5C735E89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01" y="4456427"/>
            <a:ext cx="2839850" cy="22433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63" y="0"/>
            <a:ext cx="8683660" cy="4223353"/>
          </a:xfrm>
          <a:prstGeom prst="rect">
            <a:avLst/>
          </a:prstGeom>
        </p:spPr>
      </p:pic>
      <p:sp>
        <p:nvSpPr>
          <p:cNvPr id="19" name="위로 굽은 화살표 18"/>
          <p:cNvSpPr/>
          <p:nvPr/>
        </p:nvSpPr>
        <p:spPr>
          <a:xfrm rot="5400000">
            <a:off x="2628900" y="4318603"/>
            <a:ext cx="1362808" cy="1172308"/>
          </a:xfrm>
          <a:prstGeom prst="bent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4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01" y="79130"/>
            <a:ext cx="8428683" cy="403620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08" y="4344106"/>
            <a:ext cx="3609468" cy="2300540"/>
          </a:xfrm>
          <a:prstGeom prst="rect">
            <a:avLst/>
          </a:prstGeom>
        </p:spPr>
      </p:pic>
      <p:sp>
        <p:nvSpPr>
          <p:cNvPr id="22" name="위로 굽은 화살표 21"/>
          <p:cNvSpPr/>
          <p:nvPr/>
        </p:nvSpPr>
        <p:spPr>
          <a:xfrm rot="5400000">
            <a:off x="2553923" y="4536071"/>
            <a:ext cx="1362808" cy="1172308"/>
          </a:xfrm>
          <a:prstGeom prst="bent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95CAAB42-E1BA-4A2D-8908-765A4E6E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69" y="0"/>
            <a:ext cx="9719262" cy="4706224"/>
          </a:xfrm>
          <a:prstGeom prst="rect">
            <a:avLst/>
          </a:prstGeom>
        </p:spPr>
      </p:pic>
      <p:sp>
        <p:nvSpPr>
          <p:cNvPr id="24" name="위로 굽은 화살표 21">
            <a:extLst>
              <a:ext uri="{FF2B5EF4-FFF2-40B4-BE49-F238E27FC236}">
                <a16:creationId xmlns:a16="http://schemas.microsoft.com/office/drawing/2014/main" id="{2259890D-DA3F-4F4A-9C91-05EEC77C89E2}"/>
              </a:ext>
            </a:extLst>
          </p:cNvPr>
          <p:cNvSpPr/>
          <p:nvPr/>
        </p:nvSpPr>
        <p:spPr>
          <a:xfrm rot="5400000">
            <a:off x="2369365" y="5089745"/>
            <a:ext cx="1362808" cy="1172308"/>
          </a:xfrm>
          <a:prstGeom prst="bent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639FFE6-5BC0-460A-939B-36B1D960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84" y="4867275"/>
            <a:ext cx="26003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7957" y="811451"/>
            <a:ext cx="42140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1. IF</a:t>
            </a:r>
            <a:r>
              <a:rPr lang="ko-KR" altLang="en-US"/>
              <a:t> </a:t>
            </a:r>
            <a:r>
              <a:rPr lang="en-US" altLang="ko-KR"/>
              <a:t>v0 </a:t>
            </a:r>
            <a:r>
              <a:rPr lang="ko-KR" altLang="en-US">
                <a:latin typeface="Cambria Math" panose="02040503050406030204" pitchFamily="18" charset="0"/>
              </a:rPr>
              <a:t>≠ </a:t>
            </a:r>
            <a:r>
              <a:rPr lang="en-US" altLang="ko-KR"/>
              <a:t>0 GOTO 3  #i1</a:t>
            </a:r>
          </a:p>
          <a:p>
            <a:r>
              <a:rPr lang="en-US" altLang="ko-KR"/>
              <a:t>2. v0 </a:t>
            </a:r>
            <a:r>
              <a:rPr lang="ko-KR" altLang="en-US"/>
              <a:t>← </a:t>
            </a:r>
            <a:r>
              <a:rPr lang="en-US" altLang="ko-KR"/>
              <a:t>v0 + 1  #i2</a:t>
            </a:r>
          </a:p>
          <a:p>
            <a:r>
              <a:rPr lang="en-US" altLang="ko-KR"/>
              <a:t>3. </a:t>
            </a:r>
            <a:r>
              <a:rPr lang="en-US" altLang="ko-KR" dirty="0"/>
              <a:t>END (Do Nothing)  </a:t>
            </a:r>
            <a:r>
              <a:rPr lang="en-US" altLang="ko-KR"/>
              <a:t>#i3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2458377" y="2110561"/>
            <a:ext cx="413238" cy="395654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5047724" y="1075289"/>
            <a:ext cx="413238" cy="395654"/>
          </a:xfrm>
          <a:prstGeom prst="downArrow">
            <a:avLst>
              <a:gd name="adj1" fmla="val 50000"/>
              <a:gd name="adj2" fmla="val 33038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656945" y="2388145"/>
            <a:ext cx="2399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FF0000"/>
                </a:solidFill>
              </a:rPr>
              <a:t>Move next instruction (i1’)</a:t>
            </a:r>
            <a:endParaRPr lang="ko-KR" altLang="en-US" spc="-150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99C77D-6B8E-4D5B-B10B-783536A2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81" y="3143685"/>
            <a:ext cx="4440031" cy="10843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7F1C0D-0473-4884-93AD-9E577F59B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6650" y="237840"/>
            <a:ext cx="6325971" cy="207054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F82685-9B46-49F2-94DD-6E1C0CBAA50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856571" y="1065249"/>
            <a:ext cx="1675620" cy="13228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A8DF16-E01F-4585-89F6-001434FEFB45}"/>
              </a:ext>
            </a:extLst>
          </p:cNvPr>
          <p:cNvSpPr/>
          <p:nvPr/>
        </p:nvSpPr>
        <p:spPr>
          <a:xfrm>
            <a:off x="11314353" y="595617"/>
            <a:ext cx="507534" cy="504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D8A698-5711-4245-A461-F23AB589C5FA}"/>
                  </a:ext>
                </a:extLst>
              </p:cNvPr>
              <p:cNvSpPr txBox="1"/>
              <p:nvPr/>
            </p:nvSpPr>
            <p:spPr>
              <a:xfrm>
                <a:off x="8422547" y="2917596"/>
                <a:ext cx="3746680" cy="12003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>
                    <a:solidFill>
                      <a:srgbClr val="FF0000"/>
                    </a:solidFill>
                  </a:rPr>
                  <a:t>If v0 = 0,</a:t>
                </a:r>
              </a:p>
              <a:p>
                <a:r>
                  <a:rPr lang="en-US" altLang="ko-KR" spc="-150">
                    <a:solidFill>
                      <a:srgbClr val="FF0000"/>
                    </a:solidFill>
                  </a:rPr>
                  <a:t>Move next instruction (i1’ ’).</a:t>
                </a:r>
                <a:endParaRPr lang="en-US" altLang="ko-KR" spc="-150" dirty="0">
                  <a:solidFill>
                    <a:srgbClr val="FF0000"/>
                  </a:solidFill>
                </a:endParaRPr>
              </a:p>
              <a:p>
                <a:r>
                  <a:rPr lang="en-US" altLang="ko-KR" spc="-150">
                    <a:solidFill>
                      <a:srgbClr val="FF0000"/>
                    </a:solidFill>
                  </a:rPr>
                  <a:t>When v0 &gt; 0,</a:t>
                </a:r>
              </a:p>
              <a:p>
                <a:r>
                  <a:rPr lang="en-US" altLang="ko-KR" spc="-150">
                    <a:solidFill>
                      <a:srgbClr val="FF0000"/>
                    </a:solidFill>
                  </a:rPr>
                  <a:t>v0 * (-1) + 1*1 = 1 – v0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pc="-150">
                    <a:solidFill>
                      <a:srgbClr val="FF0000"/>
                    </a:solidFill>
                  </a:rPr>
                  <a:t> 0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D8A698-5711-4245-A461-F23AB589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547" y="2917596"/>
                <a:ext cx="3746680" cy="1200329"/>
              </a:xfrm>
              <a:prstGeom prst="rect">
                <a:avLst/>
              </a:prstGeom>
              <a:blipFill>
                <a:blip r:embed="rId4"/>
                <a:stretch>
                  <a:fillRect l="-1299" t="-2513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B4159B-F6D8-40A2-A1CF-B056A773B7BB}"/>
              </a:ext>
            </a:extLst>
          </p:cNvPr>
          <p:cNvCxnSpPr>
            <a:cxnSpLocks/>
            <a:stCxn id="16" idx="0"/>
            <a:endCxn id="26" idx="2"/>
          </p:cNvCxnSpPr>
          <p:nvPr/>
        </p:nvCxnSpPr>
        <p:spPr>
          <a:xfrm flipV="1">
            <a:off x="10295887" y="1100052"/>
            <a:ext cx="1272233" cy="181754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7A2940-28B8-4CDD-A6EB-61728D46C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650" y="2917596"/>
            <a:ext cx="2038350" cy="3819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0958A7-B7E3-452B-A5D3-24B36A031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375" y="4647376"/>
            <a:ext cx="4238625" cy="10668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9A2725-035E-4B5E-B5FE-4C68A52FD656}"/>
              </a:ext>
            </a:extLst>
          </p:cNvPr>
          <p:cNvSpPr/>
          <p:nvPr/>
        </p:nvSpPr>
        <p:spPr>
          <a:xfrm>
            <a:off x="8243533" y="5147220"/>
            <a:ext cx="3819088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6DB8F-CDFF-4AA9-A116-D85E878083A7}"/>
              </a:ext>
            </a:extLst>
          </p:cNvPr>
          <p:cNvCxnSpPr>
            <a:cxnSpLocks/>
          </p:cNvCxnSpPr>
          <p:nvPr/>
        </p:nvCxnSpPr>
        <p:spPr>
          <a:xfrm flipV="1">
            <a:off x="10072687" y="3988526"/>
            <a:ext cx="631056" cy="11922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1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96000" y="2569390"/>
            <a:ext cx="23992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FF0000"/>
                </a:solidFill>
              </a:rPr>
              <a:t>If v0 = 0,</a:t>
            </a:r>
          </a:p>
          <a:p>
            <a:r>
              <a:rPr lang="en-US" altLang="ko-KR" spc="-150">
                <a:solidFill>
                  <a:srgbClr val="FF0000"/>
                </a:solidFill>
              </a:rPr>
              <a:t>Move next instruction (i2)</a:t>
            </a:r>
            <a:endParaRPr lang="ko-KR" altLang="en-US" spc="-150" dirty="0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D7F1C0D-0473-4884-93AD-9E577F59B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6651" y="237840"/>
            <a:ext cx="6325968" cy="207054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F82685-9B46-49F2-94DD-6E1C0CBAA50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295626" y="2110561"/>
            <a:ext cx="1575432" cy="4588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A8DF16-E01F-4585-89F6-001434FEFB45}"/>
              </a:ext>
            </a:extLst>
          </p:cNvPr>
          <p:cNvSpPr/>
          <p:nvPr/>
        </p:nvSpPr>
        <p:spPr>
          <a:xfrm>
            <a:off x="9569911" y="1711353"/>
            <a:ext cx="507534" cy="504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8A698-5711-4245-A461-F23AB589C5FA}"/>
              </a:ext>
            </a:extLst>
          </p:cNvPr>
          <p:cNvSpPr txBox="1"/>
          <p:nvPr/>
        </p:nvSpPr>
        <p:spPr>
          <a:xfrm>
            <a:off x="9594057" y="2567906"/>
            <a:ext cx="249672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FF0000"/>
                </a:solidFill>
              </a:rPr>
              <a:t>If v0 </a:t>
            </a:r>
            <a:r>
              <a:rPr lang="en-US" altLang="ko-KR" spc="-15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 </a:t>
            </a:r>
            <a:r>
              <a:rPr lang="en-US" altLang="ko-KR" spc="-150">
                <a:solidFill>
                  <a:srgbClr val="FF0000"/>
                </a:solidFill>
              </a:rPr>
              <a:t>0,</a:t>
            </a:r>
          </a:p>
          <a:p>
            <a:r>
              <a:rPr lang="en-US" altLang="ko-KR" spc="-150">
                <a:solidFill>
                  <a:srgbClr val="FF0000"/>
                </a:solidFill>
              </a:rPr>
              <a:t>Move next instruction (i3)</a:t>
            </a:r>
            <a:endParaRPr lang="ko-KR" altLang="en-US" spc="-15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B4159B-F6D8-40A2-A1CF-B056A773B7BB}"/>
              </a:ext>
            </a:extLst>
          </p:cNvPr>
          <p:cNvCxnSpPr>
            <a:cxnSpLocks/>
            <a:stCxn id="16" idx="0"/>
            <a:endCxn id="26" idx="2"/>
          </p:cNvCxnSpPr>
          <p:nvPr/>
        </p:nvCxnSpPr>
        <p:spPr>
          <a:xfrm flipH="1" flipV="1">
            <a:off x="9823678" y="2215788"/>
            <a:ext cx="1018739" cy="3521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4D8B9D0-680F-4189-B065-B8EEF2A9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00" y="55003"/>
            <a:ext cx="2862217" cy="667850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7B2AAE-560C-4269-93F8-0E627F845D9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608975" y="3215721"/>
            <a:ext cx="4686651" cy="17002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852BE9-F9D9-41CC-B47F-FCE5A6DE70B3}"/>
              </a:ext>
            </a:extLst>
          </p:cNvPr>
          <p:cNvSpPr/>
          <p:nvPr/>
        </p:nvSpPr>
        <p:spPr>
          <a:xfrm>
            <a:off x="2231472" y="5486401"/>
            <a:ext cx="176168" cy="26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46F72E-5D7A-4181-A8E7-4E205CD2BC13}"/>
              </a:ext>
            </a:extLst>
          </p:cNvPr>
          <p:cNvSpPr/>
          <p:nvPr/>
        </p:nvSpPr>
        <p:spPr>
          <a:xfrm>
            <a:off x="2432807" y="6393734"/>
            <a:ext cx="176168" cy="26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576B50-B5D9-4A59-AF10-E54F8979073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533475" y="3214237"/>
            <a:ext cx="8308942" cy="26077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3C224D-16C0-42AF-9C43-586753ED48C8}"/>
              </a:ext>
            </a:extLst>
          </p:cNvPr>
          <p:cNvSpPr/>
          <p:nvPr/>
        </p:nvSpPr>
        <p:spPr>
          <a:xfrm>
            <a:off x="2658523" y="5184397"/>
            <a:ext cx="378291" cy="24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02C191-3C48-49AA-850E-AFE3CE243C65}"/>
              </a:ext>
            </a:extLst>
          </p:cNvPr>
          <p:cNvSpPr/>
          <p:nvPr/>
        </p:nvSpPr>
        <p:spPr>
          <a:xfrm>
            <a:off x="2658523" y="6048463"/>
            <a:ext cx="378291" cy="24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3F8ECC-5214-4D05-9A83-612050D07B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427413" y="5306037"/>
            <a:ext cx="231110" cy="1803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D8037E-CDC9-4362-99C2-A70650E6791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608975" y="6170103"/>
            <a:ext cx="49548" cy="2620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9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95CAAB42-E1BA-4A2D-8908-765A4E6E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249" y="157598"/>
            <a:ext cx="10888461" cy="4280177"/>
          </a:xfrm>
          <a:prstGeom prst="rect">
            <a:avLst/>
          </a:prstGeom>
        </p:spPr>
      </p:pic>
      <p:sp>
        <p:nvSpPr>
          <p:cNvPr id="24" name="위로 굽은 화살표 21">
            <a:extLst>
              <a:ext uri="{FF2B5EF4-FFF2-40B4-BE49-F238E27FC236}">
                <a16:creationId xmlns:a16="http://schemas.microsoft.com/office/drawing/2014/main" id="{2259890D-DA3F-4F4A-9C91-05EEC77C89E2}"/>
              </a:ext>
            </a:extLst>
          </p:cNvPr>
          <p:cNvSpPr/>
          <p:nvPr/>
        </p:nvSpPr>
        <p:spPr>
          <a:xfrm rot="5400000">
            <a:off x="2369365" y="5089745"/>
            <a:ext cx="1362808" cy="1172308"/>
          </a:xfrm>
          <a:prstGeom prst="bent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639FFE6-5BC0-460A-939B-36B1D9606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221" y="4709677"/>
            <a:ext cx="2533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임성우 (컴퓨터공학과)</dc:creator>
  <cp:lastModifiedBy>(대학원생) 임성우 (컴퓨터공학과)</cp:lastModifiedBy>
  <cp:revision>1</cp:revision>
  <dcterms:created xsi:type="dcterms:W3CDTF">2019-07-22T03:45:37Z</dcterms:created>
  <dcterms:modified xsi:type="dcterms:W3CDTF">2019-07-22T03:46:50Z</dcterms:modified>
</cp:coreProperties>
</file>