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9.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0.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1.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2.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 id="2147483725" r:id="rId6"/>
    <p:sldMasterId id="2147483740" r:id="rId7"/>
    <p:sldMasterId id="2147483755" r:id="rId8"/>
    <p:sldMasterId id="2147483770" r:id="rId9"/>
    <p:sldMasterId id="2147483785" r:id="rId10"/>
    <p:sldMasterId id="2147483800" r:id="rId11"/>
    <p:sldMasterId id="2147483815" r:id="rId12"/>
    <p:sldMasterId id="2147483830" r:id="rId13"/>
  </p:sldMasterIdLst>
  <p:notesMasterIdLst>
    <p:notesMasterId r:id="rId34"/>
  </p:notesMasterIdLst>
  <p:sldIdLst>
    <p:sldId id="256" r:id="rId14"/>
    <p:sldId id="259" r:id="rId15"/>
    <p:sldId id="258"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66F03-1417-4CA0-8C40-4DFEB6617999}" type="datetimeFigureOut">
              <a:rPr lang="en-US" smtClean="0"/>
              <a:t>7/27/2015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EE286-860A-4B9F-BC47-165940FE5334}" type="slidenum">
              <a:rPr lang="en-US" smtClean="0"/>
              <a:t>‹#›</a:t>
            </a:fld>
            <a:endParaRPr lang="en-US"/>
          </a:p>
        </p:txBody>
      </p:sp>
    </p:spTree>
    <p:extLst>
      <p:ext uri="{BB962C8B-B14F-4D97-AF65-F5344CB8AC3E}">
        <p14:creationId xmlns:p14="http://schemas.microsoft.com/office/powerpoint/2010/main" val="428063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381000" y="685800"/>
            <a:ext cx="6096000" cy="3429000"/>
          </a:xfrm>
          <a:ln/>
        </p:spPr>
      </p:sp>
      <p:sp>
        <p:nvSpPr>
          <p:cNvPr id="33795" name="Rectangle 3"/>
          <p:cNvSpPr>
            <a:spLocks noGrp="1" noChangeArrowheads="1"/>
          </p:cNvSpPr>
          <p:nvPr>
            <p:ph type="body" idx="1"/>
          </p:nvPr>
        </p:nvSpPr>
        <p:spPr>
          <a:xfrm>
            <a:off x="685800" y="4343400"/>
            <a:ext cx="5486400" cy="4114800"/>
          </a:xfrm>
        </p:spPr>
        <p:txBody>
          <a:bodyPr/>
          <a:lstStyle/>
          <a:p>
            <a:endParaRPr lang="en-US"/>
          </a:p>
        </p:txBody>
      </p:sp>
    </p:spTree>
    <p:extLst>
      <p:ext uri="{BB962C8B-B14F-4D97-AF65-F5344CB8AC3E}">
        <p14:creationId xmlns:p14="http://schemas.microsoft.com/office/powerpoint/2010/main" val="3601246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A84E30-C833-43A6-AF12-22EC2BA10390}" type="slidenum">
              <a:rPr lang="en-US">
                <a:solidFill>
                  <a:srgbClr val="000000"/>
                </a:solidFill>
              </a:rPr>
              <a:pPr/>
              <a:t>13</a:t>
            </a:fld>
            <a:endParaRPr lang="en-US">
              <a:solidFill>
                <a:srgbClr val="000000"/>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a:t>Direct level leadership is where subordinates are accustomed to seeing their leaders all the time: teams and squads, sections and platoons, companies and batteries. A direct leader’s span of influence can range from a handful to a several hundred people. NCOs are in direct leadership positions more often than officers and Army civilians and are crucial in the day-to-day development and care of Soldiers.</a:t>
            </a:r>
          </a:p>
          <a:p>
            <a:endParaRPr lang="en-US"/>
          </a:p>
          <a:p>
            <a:r>
              <a:rPr lang="en-US"/>
              <a:t>Organizational leaders influence several hundred to several thousand people. They have staffs to help them lead their people and manage their organizations’ resources.</a:t>
            </a:r>
          </a:p>
          <a:p>
            <a:endParaRPr lang="en-US"/>
          </a:p>
          <a:p>
            <a:r>
              <a:rPr lang="en-US"/>
              <a:t>Strategic level leaders, military and Army civilian, are responsible for large organizations and influence several thousand to hundreds of thousands of people. There are roughly 600 authorized military and civilian positions classified as strategic leaders.</a:t>
            </a:r>
          </a:p>
        </p:txBody>
      </p:sp>
    </p:spTree>
    <p:extLst>
      <p:ext uri="{BB962C8B-B14F-4D97-AF65-F5344CB8AC3E}">
        <p14:creationId xmlns:p14="http://schemas.microsoft.com/office/powerpoint/2010/main" val="3841142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405E4-6EBC-4A93-BF55-F30D829A30F2}" type="slidenum">
              <a:rPr lang="en-US">
                <a:solidFill>
                  <a:srgbClr val="000000"/>
                </a:solidFill>
              </a:rPr>
              <a:pPr/>
              <a:t>14</a:t>
            </a:fld>
            <a:endParaRPr lang="en-US">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0963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68951C-96E4-4AC4-9BEA-AAB6354007EB}" type="slidenum">
              <a:rPr lang="en-US">
                <a:solidFill>
                  <a:srgbClr val="000000"/>
                </a:solidFill>
              </a:rPr>
              <a:pPr/>
              <a:t>15</a:t>
            </a:fld>
            <a:endParaRPr lang="en-US">
              <a:solidFill>
                <a:srgbClr val="000000"/>
              </a:solidFill>
            </a:endParaRPr>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r>
              <a:rPr lang="en-US"/>
              <a:t>Not only must leaders work on developing their own leadership competencies, but they are tasked with developing their subordinates. Leader development is critical to ensure the success of the Army in the long-term.</a:t>
            </a:r>
          </a:p>
          <a:p>
            <a:r>
              <a:rPr lang="en-US"/>
              <a:t>FM 7-0 defines leader development and lays out the three domains in which it occurs. Using a lifelong learning philosophy, leaders make sure their followers are given the opportunity to learn and develop to meet the future needs of the force.</a:t>
            </a:r>
          </a:p>
          <a:p>
            <a:r>
              <a:rPr lang="en-US"/>
              <a:t>At both the organizational and strategic levels developing leaders must be part of the commander’s vision and implemented at all levels.</a:t>
            </a:r>
          </a:p>
          <a:p>
            <a:endParaRPr lang="en-US"/>
          </a:p>
          <a:p>
            <a:r>
              <a:rPr lang="en-US" i="1"/>
              <a:t>Can you describe how a leader has successfully developed you?</a:t>
            </a:r>
          </a:p>
          <a:p>
            <a:r>
              <a:rPr lang="en-US" i="1"/>
              <a:t>How has that experience impacted you?</a:t>
            </a:r>
          </a:p>
          <a:p>
            <a:endParaRPr lang="en-US" i="1"/>
          </a:p>
        </p:txBody>
      </p:sp>
    </p:spTree>
    <p:extLst>
      <p:ext uri="{BB962C8B-B14F-4D97-AF65-F5344CB8AC3E}">
        <p14:creationId xmlns:p14="http://schemas.microsoft.com/office/powerpoint/2010/main" val="2153857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EC7B8-C186-4527-88F3-4D8DB94A8E0D}" type="slidenum">
              <a:rPr lang="en-US">
                <a:solidFill>
                  <a:srgbClr val="000000"/>
                </a:solidFill>
              </a:rPr>
              <a:pPr/>
              <a:t>16</a:t>
            </a:fld>
            <a:endParaRPr lang="en-US">
              <a:solidFill>
                <a:srgbClr val="000000"/>
              </a:solidFill>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a:t>Counseling is crucial in the leader development process. Counseling provides critical feedback and allows the leader to set goals, offer solutions, and guide the subordinate towards success.</a:t>
            </a:r>
          </a:p>
          <a:p>
            <a:r>
              <a:rPr lang="en-US"/>
              <a:t>FM 6-22 gives the standards for developmental counseling in Chapter 8 and again in Appendix B.</a:t>
            </a:r>
          </a:p>
          <a:p>
            <a:r>
              <a:rPr lang="en-US"/>
              <a:t>Sometimes counseling is used in disciplinary actions and can be both positive and negative.</a:t>
            </a:r>
          </a:p>
          <a:p>
            <a:r>
              <a:rPr lang="en-US"/>
              <a:t>The hard part of counseling is dealing with topics that affect how the person being counseled feels about his/her self.  Appendix B of FM 6-22 provides tips on how to counsel others.</a:t>
            </a:r>
          </a:p>
          <a:p>
            <a:endParaRPr lang="en-US"/>
          </a:p>
          <a:p>
            <a:r>
              <a:rPr lang="en-US" i="1"/>
              <a:t>What experiences have you had with counseling?</a:t>
            </a:r>
          </a:p>
          <a:p>
            <a:r>
              <a:rPr lang="en-US" i="1"/>
              <a:t>What difficulties have you seen with counseling?</a:t>
            </a:r>
          </a:p>
        </p:txBody>
      </p:sp>
    </p:spTree>
    <p:extLst>
      <p:ext uri="{BB962C8B-B14F-4D97-AF65-F5344CB8AC3E}">
        <p14:creationId xmlns:p14="http://schemas.microsoft.com/office/powerpoint/2010/main" val="3157166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381000" y="685800"/>
            <a:ext cx="6096000" cy="3429000"/>
          </a:xfrm>
          <a:ln/>
        </p:spPr>
      </p:sp>
      <p:sp>
        <p:nvSpPr>
          <p:cNvPr id="52227" name="Rectangle 3"/>
          <p:cNvSpPr>
            <a:spLocks noGrp="1" noChangeArrowheads="1"/>
          </p:cNvSpPr>
          <p:nvPr>
            <p:ph type="body" idx="1"/>
          </p:nvPr>
        </p:nvSpPr>
        <p:spPr>
          <a:xfrm>
            <a:off x="685800" y="4343400"/>
            <a:ext cx="5486400" cy="4114800"/>
          </a:xfrm>
        </p:spPr>
        <p:txBody>
          <a:bodyPr/>
          <a:lstStyle/>
          <a:p>
            <a:endParaRPr lang="en-US"/>
          </a:p>
        </p:txBody>
      </p:sp>
    </p:spTree>
    <p:extLst>
      <p:ext uri="{BB962C8B-B14F-4D97-AF65-F5344CB8AC3E}">
        <p14:creationId xmlns:p14="http://schemas.microsoft.com/office/powerpoint/2010/main" val="188734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81000" y="685800"/>
            <a:ext cx="6096000" cy="3429000"/>
          </a:xfrm>
          <a:ln/>
        </p:spPr>
      </p:sp>
      <p:sp>
        <p:nvSpPr>
          <p:cNvPr id="46083" name="Rectangle 3"/>
          <p:cNvSpPr>
            <a:spLocks noGrp="1" noChangeArrowheads="1"/>
          </p:cNvSpPr>
          <p:nvPr>
            <p:ph type="body" idx="1"/>
          </p:nvPr>
        </p:nvSpPr>
        <p:spPr>
          <a:xfrm>
            <a:off x="685800" y="4343400"/>
            <a:ext cx="5486400" cy="4114800"/>
          </a:xfrm>
        </p:spPr>
        <p:txBody>
          <a:bodyPr/>
          <a:lstStyle/>
          <a:p>
            <a:endParaRPr lang="en-US"/>
          </a:p>
        </p:txBody>
      </p:sp>
    </p:spTree>
    <p:extLst>
      <p:ext uri="{BB962C8B-B14F-4D97-AF65-F5344CB8AC3E}">
        <p14:creationId xmlns:p14="http://schemas.microsoft.com/office/powerpoint/2010/main" val="1692876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685800" y="4343400"/>
            <a:ext cx="5486400" cy="4114800"/>
          </a:xfrm>
        </p:spPr>
        <p:txBody>
          <a:bodyPr/>
          <a:lstStyle/>
          <a:p>
            <a:endParaRPr lang="en-US"/>
          </a:p>
        </p:txBody>
      </p:sp>
    </p:spTree>
    <p:extLst>
      <p:ext uri="{BB962C8B-B14F-4D97-AF65-F5344CB8AC3E}">
        <p14:creationId xmlns:p14="http://schemas.microsoft.com/office/powerpoint/2010/main" val="2655952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382588" y="685800"/>
            <a:ext cx="6096000" cy="3429000"/>
          </a:xfrm>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214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B282D-D69C-4705-9712-A7562D92EF1C}" type="slidenum">
              <a:rPr lang="en-US">
                <a:solidFill>
                  <a:srgbClr val="000000"/>
                </a:solidFill>
              </a:rPr>
              <a:pPr/>
              <a:t>7</a:t>
            </a:fld>
            <a:endParaRPr lang="en-US">
              <a:solidFill>
                <a:srgbClr val="000000"/>
              </a:solidFill>
            </a:endParaRPr>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9068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00653-5CFA-42D4-BC53-F73582BB741A}" type="slidenum">
              <a:rPr lang="en-US">
                <a:solidFill>
                  <a:srgbClr val="000000"/>
                </a:solidFill>
              </a:rPr>
              <a:pPr/>
              <a:t>8</a:t>
            </a:fld>
            <a:endParaRPr lang="en-US">
              <a:solidFill>
                <a:srgbClr val="000000"/>
              </a:solidFill>
            </a:endParaRPr>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988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F62C1-7D6F-46FB-B288-DA61C413CCE5}" type="slidenum">
              <a:rPr lang="en-US">
                <a:solidFill>
                  <a:srgbClr val="000000"/>
                </a:solidFill>
              </a:rPr>
              <a:pPr/>
              <a:t>11</a:t>
            </a:fld>
            <a:endParaRPr lang="en-US">
              <a:solidFill>
                <a:srgbClr val="000000"/>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r>
              <a:rPr lang="en-US"/>
              <a:t>The new Army Leadership Requirements Model shows the leader what attributes he needs to possess and what core leader competencies he needs to use to lead others.</a:t>
            </a:r>
          </a:p>
          <a:p>
            <a:r>
              <a:rPr lang="en-US"/>
              <a:t>The left side of the model shows the attributes an Army leader needs to excel.</a:t>
            </a:r>
          </a:p>
          <a:p>
            <a:r>
              <a:rPr lang="en-US"/>
              <a:t>He must BE a leader of character, presence, and intellect. The Army values are the starting point for building character. Leaders must also be empathetic and adopt the Warrior Ethos. These are internal qualities—your true authentic self.</a:t>
            </a:r>
          </a:p>
          <a:p>
            <a:r>
              <a:rPr lang="en-US"/>
              <a:t>Leader presence is exhibited through military bearing and physical fitness.  Leaders should be composed, confident, and resilient through good times and bad.</a:t>
            </a:r>
          </a:p>
          <a:p>
            <a:r>
              <a:rPr lang="en-US"/>
              <a:t>Intellectual capacity is also crucial and speaks to what a leader should KNOW. They must be mentally agile, have sound judgment and be innovative thinkers.</a:t>
            </a:r>
          </a:p>
          <a:p>
            <a:r>
              <a:rPr lang="en-US"/>
              <a:t>Army leaders need to use interpersonal tact in dealing with others.  They must possess knowledge across both tactical and technical domains including cultural and geo-political awareness.</a:t>
            </a:r>
          </a:p>
          <a:p>
            <a:r>
              <a:rPr lang="en-US"/>
              <a:t>What a leader must DO is accomplish his mission by leading, developing, and achieving. </a:t>
            </a:r>
            <a:endParaRPr lang="en-US">
              <a:solidFill>
                <a:srgbClr val="FF0000"/>
              </a:solidFill>
            </a:endParaRPr>
          </a:p>
          <a:p>
            <a:endParaRPr lang="en-US">
              <a:solidFill>
                <a:srgbClr val="FF0000"/>
              </a:solidFill>
            </a:endParaRPr>
          </a:p>
        </p:txBody>
      </p:sp>
    </p:spTree>
    <p:extLst>
      <p:ext uri="{BB962C8B-B14F-4D97-AF65-F5344CB8AC3E}">
        <p14:creationId xmlns:p14="http://schemas.microsoft.com/office/powerpoint/2010/main" val="965605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E79440-C911-4785-BA97-A689C047CB95}" type="slidenum">
              <a:rPr lang="en-US">
                <a:solidFill>
                  <a:srgbClr val="000000"/>
                </a:solidFill>
              </a:rPr>
              <a:pPr/>
              <a:t>12</a:t>
            </a:fld>
            <a:endParaRPr lang="en-US">
              <a:solidFill>
                <a:srgbClr val="000000"/>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Let’s take a look at the levels of leadership within the Army. Direct level leadership occurs in the squads, teams, and task forces that make up the bulk of the Army. There are more direct level leadership positions than any other.</a:t>
            </a:r>
          </a:p>
          <a:p>
            <a:r>
              <a:rPr lang="en-US"/>
              <a:t>Next is the organizational level where systems and processes are developed and refined.  And finally there is the strategic level of leadership.</a:t>
            </a:r>
          </a:p>
        </p:txBody>
      </p:sp>
    </p:spTree>
    <p:extLst>
      <p:ext uri="{BB962C8B-B14F-4D97-AF65-F5344CB8AC3E}">
        <p14:creationId xmlns:p14="http://schemas.microsoft.com/office/powerpoint/2010/main" val="49518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7282" name="Group 2"/>
          <p:cNvGrpSpPr>
            <a:grpSpLocks/>
          </p:cNvGrpSpPr>
          <p:nvPr/>
        </p:nvGrpSpPr>
        <p:grpSpPr bwMode="auto">
          <a:xfrm>
            <a:off x="1" y="1"/>
            <a:ext cx="12187767" cy="6850063"/>
            <a:chOff x="0" y="0"/>
            <a:chExt cx="5758" cy="4315"/>
          </a:xfrm>
        </p:grpSpPr>
        <p:grpSp>
          <p:nvGrpSpPr>
            <p:cNvPr id="97283" name="Group 3"/>
            <p:cNvGrpSpPr>
              <a:grpSpLocks/>
            </p:cNvGrpSpPr>
            <p:nvPr userDrawn="1"/>
          </p:nvGrpSpPr>
          <p:grpSpPr bwMode="auto">
            <a:xfrm>
              <a:off x="1728" y="2230"/>
              <a:ext cx="4027" cy="2085"/>
              <a:chOff x="1728" y="2230"/>
              <a:chExt cx="4027" cy="2085"/>
            </a:xfrm>
          </p:grpSpPr>
          <p:sp>
            <p:nvSpPr>
              <p:cNvPr id="9728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8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9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91"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en-US" noProof="0" smtClean="0"/>
              <a:t>Click to edit Master title style</a:t>
            </a:r>
          </a:p>
        </p:txBody>
      </p:sp>
      <p:sp>
        <p:nvSpPr>
          <p:cNvPr id="97292"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97293" name="Rectangle 13"/>
          <p:cNvSpPr>
            <a:spLocks noGrp="1" noChangeArrowheads="1"/>
          </p:cNvSpPr>
          <p:nvPr>
            <p:ph type="dt" sz="quarter" idx="2"/>
          </p:nvPr>
        </p:nvSpPr>
        <p:spPr>
          <a:xfrm>
            <a:off x="609600" y="6248400"/>
            <a:ext cx="2844800" cy="476250"/>
          </a:xfrm>
        </p:spPr>
        <p:txBody>
          <a:bodyPr/>
          <a:lstStyle>
            <a:lvl1pPr>
              <a:defRPr/>
            </a:lvl1pPr>
          </a:lstStyle>
          <a:p>
            <a:endParaRPr lang="en-US">
              <a:solidFill>
                <a:srgbClr val="FFFFFF"/>
              </a:solidFill>
            </a:endParaRPr>
          </a:p>
        </p:txBody>
      </p:sp>
      <p:sp>
        <p:nvSpPr>
          <p:cNvPr id="97294" name="Rectangle 14"/>
          <p:cNvSpPr>
            <a:spLocks noGrp="1" noChangeArrowheads="1"/>
          </p:cNvSpPr>
          <p:nvPr>
            <p:ph type="ftr" sz="quarter" idx="3"/>
          </p:nvPr>
        </p:nvSpPr>
        <p:spPr>
          <a:xfrm>
            <a:off x="4165600" y="6251575"/>
            <a:ext cx="3860800" cy="476250"/>
          </a:xfrm>
        </p:spPr>
        <p:txBody>
          <a:bodyPr/>
          <a:lstStyle>
            <a:lvl1pPr>
              <a:defRPr/>
            </a:lvl1pPr>
          </a:lstStyle>
          <a:p>
            <a:endParaRPr lang="en-US">
              <a:solidFill>
                <a:srgbClr val="FFFFFF"/>
              </a:solidFill>
            </a:endParaRPr>
          </a:p>
        </p:txBody>
      </p:sp>
      <p:sp>
        <p:nvSpPr>
          <p:cNvPr id="97295" name="Rectangle 15"/>
          <p:cNvSpPr>
            <a:spLocks noGrp="1" noChangeArrowheads="1"/>
          </p:cNvSpPr>
          <p:nvPr>
            <p:ph type="sldNum" sz="quarter" idx="4"/>
          </p:nvPr>
        </p:nvSpPr>
        <p:spPr>
          <a:xfrm>
            <a:off x="8737600" y="6254750"/>
            <a:ext cx="2844800" cy="476250"/>
          </a:xfrm>
        </p:spPr>
        <p:txBody>
          <a:bodyPr/>
          <a:lstStyle>
            <a:lvl1pPr>
              <a:defRPr/>
            </a:lvl1pPr>
          </a:lstStyle>
          <a:p>
            <a:fld id="{5B10532A-9B57-4459-9615-CB818B4AF46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9669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64F7F975-A789-4839-AF3C-0A4A3A34187E}"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7598551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197600" y="1825625"/>
            <a:ext cx="5156200" cy="4351338"/>
          </a:xfrm>
          <a:prstGeom prst="rect">
            <a:avLst/>
          </a:prstGeom>
        </p:spPr>
        <p:txBody>
          <a:bodyPr/>
          <a:lstStyle/>
          <a:p>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EBEF18A-A750-4248-9D08-F8F105F70D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732593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825625"/>
            <a:ext cx="10515600" cy="4351338"/>
          </a:xfrm>
          <a:prstGeom prst="rect">
            <a:avLst/>
          </a:prstGeo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9C828C89-D05A-45C6-BCFA-9215B545F7C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4787074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6"/>
            <a:ext cx="1051560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8200" y="4076701"/>
            <a:ext cx="1051560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8B6DE6B-4E11-4DA8-86FF-52E5B73437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9509408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5583A-13D4-4E17-BE63-CFEC7D2015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1061254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E3649A-577F-4ADE-89B0-238089CC69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444372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72F127A-296D-4DC2-B501-BF3007CCD7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1306698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17AF410-ACB8-46C1-8BDB-30B4DDCA326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9394003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9DBBDCA-A8CF-4BC2-8915-722BEDFBCEC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6389342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05F3153-7A38-4C53-91A1-7A2F2B5410B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9703157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FC48FA0-91F9-4608-B80E-6E46DBF973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4109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1093A540-792E-4FA3-A351-35334C071D47}"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56386014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C051BAC-416D-4AA9-8A81-0425787074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6481607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7B6679-2C2A-4800-A7C8-B351BDFA73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6533001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082B44-2D14-489A-97E8-B270F66E1FE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940863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A031418-445E-4E6F-9B75-1725DDEDE1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457495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197600" y="1825625"/>
            <a:ext cx="5156200" cy="4351338"/>
          </a:xfrm>
          <a:prstGeom prst="rect">
            <a:avLst/>
          </a:prstGeom>
        </p:spPr>
        <p:txBody>
          <a:bodyPr/>
          <a:lstStyle/>
          <a:p>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EBEF18A-A750-4248-9D08-F8F105F70D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419722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825625"/>
            <a:ext cx="10515600" cy="4351338"/>
          </a:xfrm>
          <a:prstGeom prst="rect">
            <a:avLst/>
          </a:prstGeo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9C828C89-D05A-45C6-BCFA-9215B545F7C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1563131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6"/>
            <a:ext cx="1051560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8200" y="4076701"/>
            <a:ext cx="1051560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8B6DE6B-4E11-4DA8-86FF-52E5B73437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5840549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5583A-13D4-4E17-BE63-CFEC7D2015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1487642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E3649A-577F-4ADE-89B0-238089CC69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7064598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72F127A-296D-4DC2-B501-BF3007CCD7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48809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51575"/>
            <a:ext cx="2844800" cy="476250"/>
          </a:xfrm>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a:xfrm>
            <a:off x="8737600" y="6248400"/>
            <a:ext cx="2844800" cy="476250"/>
          </a:xfrm>
        </p:spPr>
        <p:txBody>
          <a:bodyPr/>
          <a:lstStyle>
            <a:lvl1pPr>
              <a:defRPr/>
            </a:lvl1pPr>
          </a:lstStyle>
          <a:p>
            <a:fld id="{F9E2FAE1-B04F-402F-9EDF-EEA91AE888FF}"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a:xfrm>
            <a:off x="4165600" y="6248400"/>
            <a:ext cx="3860800" cy="476250"/>
          </a:xfrm>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1347539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17AF410-ACB8-46C1-8BDB-30B4DDCA326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4390389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9DBBDCA-A8CF-4BC2-8915-722BEDFBCEC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3946355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05F3153-7A38-4C53-91A1-7A2F2B5410B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3282625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FC48FA0-91F9-4608-B80E-6E46DBF973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596666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C051BAC-416D-4AA9-8A81-0425787074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7982905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7B6679-2C2A-4800-A7C8-B351BDFA73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8953240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082B44-2D14-489A-97E8-B270F66E1FE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0347882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A031418-445E-4E6F-9B75-1725DDEDE1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2290383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197600" y="1825625"/>
            <a:ext cx="5156200" cy="4351338"/>
          </a:xfrm>
          <a:prstGeom prst="rect">
            <a:avLst/>
          </a:prstGeom>
        </p:spPr>
        <p:txBody>
          <a:bodyPr/>
          <a:lstStyle/>
          <a:p>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EBEF18A-A750-4248-9D08-F8F105F70D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286014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825625"/>
            <a:ext cx="10515600" cy="4351338"/>
          </a:xfrm>
          <a:prstGeom prst="rect">
            <a:avLst/>
          </a:prstGeo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9C828C89-D05A-45C6-BCFA-9215B545F7C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17562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7282" name="Group 2"/>
          <p:cNvGrpSpPr>
            <a:grpSpLocks/>
          </p:cNvGrpSpPr>
          <p:nvPr/>
        </p:nvGrpSpPr>
        <p:grpSpPr bwMode="auto">
          <a:xfrm>
            <a:off x="1" y="1"/>
            <a:ext cx="12187767" cy="6850063"/>
            <a:chOff x="0" y="0"/>
            <a:chExt cx="5758" cy="4315"/>
          </a:xfrm>
        </p:grpSpPr>
        <p:grpSp>
          <p:nvGrpSpPr>
            <p:cNvPr id="97283" name="Group 3"/>
            <p:cNvGrpSpPr>
              <a:grpSpLocks/>
            </p:cNvGrpSpPr>
            <p:nvPr userDrawn="1"/>
          </p:nvGrpSpPr>
          <p:grpSpPr bwMode="auto">
            <a:xfrm>
              <a:off x="1728" y="2230"/>
              <a:ext cx="4027" cy="2085"/>
              <a:chOff x="1728" y="2230"/>
              <a:chExt cx="4027" cy="2085"/>
            </a:xfrm>
          </p:grpSpPr>
          <p:sp>
            <p:nvSpPr>
              <p:cNvPr id="9728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8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9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91"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en-US" noProof="0" smtClean="0"/>
              <a:t>Click to edit Master title style</a:t>
            </a:r>
          </a:p>
        </p:txBody>
      </p:sp>
      <p:sp>
        <p:nvSpPr>
          <p:cNvPr id="97292"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97293" name="Rectangle 13"/>
          <p:cNvSpPr>
            <a:spLocks noGrp="1" noChangeArrowheads="1"/>
          </p:cNvSpPr>
          <p:nvPr>
            <p:ph type="dt" sz="quarter" idx="2"/>
          </p:nvPr>
        </p:nvSpPr>
        <p:spPr>
          <a:xfrm>
            <a:off x="609600" y="6248400"/>
            <a:ext cx="2844800" cy="476250"/>
          </a:xfrm>
        </p:spPr>
        <p:txBody>
          <a:bodyPr/>
          <a:lstStyle>
            <a:lvl1pPr>
              <a:defRPr/>
            </a:lvl1pPr>
          </a:lstStyle>
          <a:p>
            <a:endParaRPr lang="en-US">
              <a:solidFill>
                <a:srgbClr val="FFFFFF"/>
              </a:solidFill>
            </a:endParaRPr>
          </a:p>
        </p:txBody>
      </p:sp>
      <p:sp>
        <p:nvSpPr>
          <p:cNvPr id="97294" name="Rectangle 14"/>
          <p:cNvSpPr>
            <a:spLocks noGrp="1" noChangeArrowheads="1"/>
          </p:cNvSpPr>
          <p:nvPr>
            <p:ph type="ftr" sz="quarter" idx="3"/>
          </p:nvPr>
        </p:nvSpPr>
        <p:spPr>
          <a:xfrm>
            <a:off x="4165600" y="6251575"/>
            <a:ext cx="3860800" cy="476250"/>
          </a:xfrm>
        </p:spPr>
        <p:txBody>
          <a:bodyPr/>
          <a:lstStyle>
            <a:lvl1pPr>
              <a:defRPr/>
            </a:lvl1pPr>
          </a:lstStyle>
          <a:p>
            <a:endParaRPr lang="en-US">
              <a:solidFill>
                <a:srgbClr val="FFFFFF"/>
              </a:solidFill>
            </a:endParaRPr>
          </a:p>
        </p:txBody>
      </p:sp>
      <p:sp>
        <p:nvSpPr>
          <p:cNvPr id="97295" name="Rectangle 15"/>
          <p:cNvSpPr>
            <a:spLocks noGrp="1" noChangeArrowheads="1"/>
          </p:cNvSpPr>
          <p:nvPr>
            <p:ph type="sldNum" sz="quarter" idx="4"/>
          </p:nvPr>
        </p:nvSpPr>
        <p:spPr>
          <a:xfrm>
            <a:off x="8737600" y="6254750"/>
            <a:ext cx="2844800" cy="476250"/>
          </a:xfrm>
        </p:spPr>
        <p:txBody>
          <a:bodyPr/>
          <a:lstStyle>
            <a:lvl1pPr>
              <a:defRPr/>
            </a:lvl1pPr>
          </a:lstStyle>
          <a:p>
            <a:fld id="{5B10532A-9B57-4459-9615-CB818B4AF46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55893663"/>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6"/>
            <a:ext cx="1051560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8200" y="4076701"/>
            <a:ext cx="1051560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8B6DE6B-4E11-4DA8-86FF-52E5B73437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0687318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5583A-13D4-4E17-BE63-CFEC7D2015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5408569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E3649A-577F-4ADE-89B0-238089CC69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3468128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72F127A-296D-4DC2-B501-BF3007CCD7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8785956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17AF410-ACB8-46C1-8BDB-30B4DDCA326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7648215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9DBBDCA-A8CF-4BC2-8915-722BEDFBCEC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5190250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05F3153-7A38-4C53-91A1-7A2F2B5410B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162122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FC48FA0-91F9-4608-B80E-6E46DBF973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2632102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C051BAC-416D-4AA9-8A81-0425787074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5638016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7B6679-2C2A-4800-A7C8-B351BDFA73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340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9AA8C6A-8245-486E-BFF7-896FC33CDF09}"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9860863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082B44-2D14-489A-97E8-B270F66E1FE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3461907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A031418-445E-4E6F-9B75-1725DDEDE1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6403505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197600" y="1825625"/>
            <a:ext cx="5156200" cy="4351338"/>
          </a:xfrm>
          <a:prstGeom prst="rect">
            <a:avLst/>
          </a:prstGeom>
        </p:spPr>
        <p:txBody>
          <a:bodyPr/>
          <a:lstStyle/>
          <a:p>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EBEF18A-A750-4248-9D08-F8F105F70D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3234519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825625"/>
            <a:ext cx="10515600" cy="4351338"/>
          </a:xfrm>
          <a:prstGeom prst="rect">
            <a:avLst/>
          </a:prstGeo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9C828C89-D05A-45C6-BCFA-9215B545F7C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411794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6"/>
            <a:ext cx="1051560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8200" y="4076701"/>
            <a:ext cx="1051560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8B6DE6B-4E11-4DA8-86FF-52E5B73437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8202859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5583A-13D4-4E17-BE63-CFEC7D2015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872527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E3649A-577F-4ADE-89B0-238089CC69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1609539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72F127A-296D-4DC2-B501-BF3007CCD7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3680620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17AF410-ACB8-46C1-8BDB-30B4DDCA326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3733948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9DBBDCA-A8CF-4BC2-8915-722BEDFBCEC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50902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894248CC-5AD1-4E91-8559-692F64FA6E76}"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60796946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05F3153-7A38-4C53-91A1-7A2F2B5410B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4833921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FC48FA0-91F9-4608-B80E-6E46DBF973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2587364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C051BAC-416D-4AA9-8A81-0425787074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6955870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7B6679-2C2A-4800-A7C8-B351BDFA73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1236607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082B44-2D14-489A-97E8-B270F66E1FE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5637163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A031418-445E-4E6F-9B75-1725DDEDE1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7461828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197600" y="1825625"/>
            <a:ext cx="5156200" cy="4351338"/>
          </a:xfrm>
          <a:prstGeom prst="rect">
            <a:avLst/>
          </a:prstGeom>
        </p:spPr>
        <p:txBody>
          <a:bodyPr/>
          <a:lstStyle/>
          <a:p>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EBEF18A-A750-4248-9D08-F8F105F70D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9242574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825625"/>
            <a:ext cx="10515600" cy="4351338"/>
          </a:xfrm>
          <a:prstGeom prst="rect">
            <a:avLst/>
          </a:prstGeo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9C828C89-D05A-45C6-BCFA-9215B545F7C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5603421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6"/>
            <a:ext cx="1051560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8200" y="4076701"/>
            <a:ext cx="1051560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8B6DE6B-4E11-4DA8-86FF-52E5B73437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708603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5583A-13D4-4E17-BE63-CFEC7D2015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30280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90B84805-B6D3-41B0-8F92-BAE691771928}"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8423507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E3649A-577F-4ADE-89B0-238089CC69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9596881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72F127A-296D-4DC2-B501-BF3007CCD7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0012432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17AF410-ACB8-46C1-8BDB-30B4DDCA326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5229934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9DBBDCA-A8CF-4BC2-8915-722BEDFBCEC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34866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05F3153-7A38-4C53-91A1-7A2F2B5410B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7527562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FC48FA0-91F9-4608-B80E-6E46DBF973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8111842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C051BAC-416D-4AA9-8A81-0425787074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587107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7B6679-2C2A-4800-A7C8-B351BDFA73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4988245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082B44-2D14-489A-97E8-B270F66E1FE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7150439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A031418-445E-4E6F-9B75-1725DDEDE1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34775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21005F1E-3F4A-4594-840A-D7F6C996A020}" type="slidenum">
              <a:rPr lang="en-US">
                <a:solidFill>
                  <a:srgbClr val="FFFFFF"/>
                </a:solidFill>
              </a:rPr>
              <a:pPr/>
              <a:t>‹#›</a:t>
            </a:fld>
            <a:endParaRPr lang="en-US">
              <a:solidFill>
                <a:srgbClr val="FFFFFF"/>
              </a:solidFill>
            </a:endParaRPr>
          </a:p>
        </p:txBody>
      </p:sp>
      <p:sp>
        <p:nvSpPr>
          <p:cNvPr id="9" name="Footer Placeholder 8"/>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47014364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197600" y="1825625"/>
            <a:ext cx="5156200" cy="4351338"/>
          </a:xfrm>
          <a:prstGeom prst="rect">
            <a:avLst/>
          </a:prstGeom>
        </p:spPr>
        <p:txBody>
          <a:bodyPr/>
          <a:lstStyle/>
          <a:p>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EBEF18A-A750-4248-9D08-F8F105F70D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540674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825625"/>
            <a:ext cx="10515600" cy="4351338"/>
          </a:xfrm>
          <a:prstGeom prst="rect">
            <a:avLst/>
          </a:prstGeo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9C828C89-D05A-45C6-BCFA-9215B545F7C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5331327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25626"/>
            <a:ext cx="1051560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8200" y="4076701"/>
            <a:ext cx="1051560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8B6DE6B-4E11-4DA8-86FF-52E5B73437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87457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35DFDFFE-DECA-454F-9365-5DC010A0E50F}" type="slidenum">
              <a:rPr lang="en-US">
                <a:solidFill>
                  <a:srgbClr val="FFFFFF"/>
                </a:solidFill>
              </a:rPr>
              <a:pPr/>
              <a:t>‹#›</a:t>
            </a:fld>
            <a:endParaRPr lang="en-US">
              <a:solidFill>
                <a:srgbClr val="FFFFFF"/>
              </a:solidFill>
            </a:endParaRPr>
          </a:p>
        </p:txBody>
      </p:sp>
      <p:sp>
        <p:nvSpPr>
          <p:cNvPr id="5" name="Footer Placeholder 4"/>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855936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C41B5A85-9005-4C09-B072-26C9E6B6ED43}" type="slidenum">
              <a:rPr lang="en-US">
                <a:solidFill>
                  <a:srgbClr val="FFFFFF"/>
                </a:solidFill>
              </a:rPr>
              <a:pPr/>
              <a:t>‹#›</a:t>
            </a:fld>
            <a:endParaRPr lang="en-US">
              <a:solidFill>
                <a:srgbClr val="FFFFFF"/>
              </a:solidFill>
            </a:endParaRPr>
          </a:p>
        </p:txBody>
      </p:sp>
      <p:sp>
        <p:nvSpPr>
          <p:cNvPr id="4" name="Footer Placeholder 3"/>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44376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9AA8C6A-8245-486E-BFF7-896FC33CDF09}"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933205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02D7303-CEEA-4B3D-A141-DFBB0C1337F0}"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906480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DAB96BF-8BDB-41FB-87F6-5E48475AAFAA}"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672656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64F7F975-A789-4839-AF3C-0A4A3A34187E}"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477106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1093A540-792E-4FA3-A351-35334C071D47}"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618511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51575"/>
            <a:ext cx="2844800" cy="476250"/>
          </a:xfrm>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a:xfrm>
            <a:off x="8737600" y="6248400"/>
            <a:ext cx="2844800" cy="476250"/>
          </a:xfrm>
        </p:spPr>
        <p:txBody>
          <a:bodyPr/>
          <a:lstStyle>
            <a:lvl1pPr>
              <a:defRPr/>
            </a:lvl1pPr>
          </a:lstStyle>
          <a:p>
            <a:fld id="{F9E2FAE1-B04F-402F-9EDF-EEA91AE888FF}"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a:xfrm>
            <a:off x="4165600" y="6248400"/>
            <a:ext cx="3860800" cy="476250"/>
          </a:xfrm>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585226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7282" name="Group 2"/>
          <p:cNvGrpSpPr>
            <a:grpSpLocks/>
          </p:cNvGrpSpPr>
          <p:nvPr/>
        </p:nvGrpSpPr>
        <p:grpSpPr bwMode="auto">
          <a:xfrm>
            <a:off x="1" y="1"/>
            <a:ext cx="12187767" cy="6850063"/>
            <a:chOff x="0" y="0"/>
            <a:chExt cx="5758" cy="4315"/>
          </a:xfrm>
        </p:grpSpPr>
        <p:grpSp>
          <p:nvGrpSpPr>
            <p:cNvPr id="97283" name="Group 3"/>
            <p:cNvGrpSpPr>
              <a:grpSpLocks/>
            </p:cNvGrpSpPr>
            <p:nvPr userDrawn="1"/>
          </p:nvGrpSpPr>
          <p:grpSpPr bwMode="auto">
            <a:xfrm>
              <a:off x="1728" y="2230"/>
              <a:ext cx="4027" cy="2085"/>
              <a:chOff x="1728" y="2230"/>
              <a:chExt cx="4027" cy="2085"/>
            </a:xfrm>
          </p:grpSpPr>
          <p:sp>
            <p:nvSpPr>
              <p:cNvPr id="9728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8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9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91"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en-US" noProof="0" smtClean="0"/>
              <a:t>Click to edit Master title style</a:t>
            </a:r>
          </a:p>
        </p:txBody>
      </p:sp>
      <p:sp>
        <p:nvSpPr>
          <p:cNvPr id="97292"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97293" name="Rectangle 13"/>
          <p:cNvSpPr>
            <a:spLocks noGrp="1" noChangeArrowheads="1"/>
          </p:cNvSpPr>
          <p:nvPr>
            <p:ph type="dt" sz="quarter" idx="2"/>
          </p:nvPr>
        </p:nvSpPr>
        <p:spPr>
          <a:xfrm>
            <a:off x="609600" y="6248400"/>
            <a:ext cx="2844800" cy="476250"/>
          </a:xfrm>
        </p:spPr>
        <p:txBody>
          <a:bodyPr/>
          <a:lstStyle>
            <a:lvl1pPr>
              <a:defRPr/>
            </a:lvl1pPr>
          </a:lstStyle>
          <a:p>
            <a:endParaRPr lang="en-US">
              <a:solidFill>
                <a:srgbClr val="FFFFFF"/>
              </a:solidFill>
            </a:endParaRPr>
          </a:p>
        </p:txBody>
      </p:sp>
      <p:sp>
        <p:nvSpPr>
          <p:cNvPr id="97294" name="Rectangle 14"/>
          <p:cNvSpPr>
            <a:spLocks noGrp="1" noChangeArrowheads="1"/>
          </p:cNvSpPr>
          <p:nvPr>
            <p:ph type="ftr" sz="quarter" idx="3"/>
          </p:nvPr>
        </p:nvSpPr>
        <p:spPr>
          <a:xfrm>
            <a:off x="4165600" y="6251575"/>
            <a:ext cx="3860800" cy="476250"/>
          </a:xfrm>
        </p:spPr>
        <p:txBody>
          <a:bodyPr/>
          <a:lstStyle>
            <a:lvl1pPr>
              <a:defRPr/>
            </a:lvl1pPr>
          </a:lstStyle>
          <a:p>
            <a:endParaRPr lang="en-US">
              <a:solidFill>
                <a:srgbClr val="FFFFFF"/>
              </a:solidFill>
            </a:endParaRPr>
          </a:p>
        </p:txBody>
      </p:sp>
      <p:sp>
        <p:nvSpPr>
          <p:cNvPr id="97295" name="Rectangle 15"/>
          <p:cNvSpPr>
            <a:spLocks noGrp="1" noChangeArrowheads="1"/>
          </p:cNvSpPr>
          <p:nvPr>
            <p:ph type="sldNum" sz="quarter" idx="4"/>
          </p:nvPr>
        </p:nvSpPr>
        <p:spPr>
          <a:xfrm>
            <a:off x="8737600" y="6254750"/>
            <a:ext cx="2844800" cy="476250"/>
          </a:xfrm>
        </p:spPr>
        <p:txBody>
          <a:bodyPr/>
          <a:lstStyle>
            <a:lvl1pPr>
              <a:defRPr/>
            </a:lvl1pPr>
          </a:lstStyle>
          <a:p>
            <a:fld id="{5B10532A-9B57-4459-9615-CB818B4AF46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06053366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9AA8C6A-8245-486E-BFF7-896FC33CDF09}"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483441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894248CC-5AD1-4E91-8559-692F64FA6E76}"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9080410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90B84805-B6D3-41B0-8F92-BAE691771928}"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134234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21005F1E-3F4A-4594-840A-D7F6C996A020}" type="slidenum">
              <a:rPr lang="en-US">
                <a:solidFill>
                  <a:srgbClr val="FFFFFF"/>
                </a:solidFill>
              </a:rPr>
              <a:pPr/>
              <a:t>‹#›</a:t>
            </a:fld>
            <a:endParaRPr lang="en-US">
              <a:solidFill>
                <a:srgbClr val="FFFFFF"/>
              </a:solidFill>
            </a:endParaRPr>
          </a:p>
        </p:txBody>
      </p:sp>
      <p:sp>
        <p:nvSpPr>
          <p:cNvPr id="9" name="Footer Placeholder 8"/>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37960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894248CC-5AD1-4E91-8559-692F64FA6E76}"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250620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35DFDFFE-DECA-454F-9365-5DC010A0E50F}" type="slidenum">
              <a:rPr lang="en-US">
                <a:solidFill>
                  <a:srgbClr val="FFFFFF"/>
                </a:solidFill>
              </a:rPr>
              <a:pPr/>
              <a:t>‹#›</a:t>
            </a:fld>
            <a:endParaRPr lang="en-US">
              <a:solidFill>
                <a:srgbClr val="FFFFFF"/>
              </a:solidFill>
            </a:endParaRPr>
          </a:p>
        </p:txBody>
      </p:sp>
      <p:sp>
        <p:nvSpPr>
          <p:cNvPr id="5" name="Footer Placeholder 4"/>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762462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C41B5A85-9005-4C09-B072-26C9E6B6ED43}" type="slidenum">
              <a:rPr lang="en-US">
                <a:solidFill>
                  <a:srgbClr val="FFFFFF"/>
                </a:solidFill>
              </a:rPr>
              <a:pPr/>
              <a:t>‹#›</a:t>
            </a:fld>
            <a:endParaRPr lang="en-US">
              <a:solidFill>
                <a:srgbClr val="FFFFFF"/>
              </a:solidFill>
            </a:endParaRPr>
          </a:p>
        </p:txBody>
      </p:sp>
      <p:sp>
        <p:nvSpPr>
          <p:cNvPr id="4" name="Footer Placeholder 3"/>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8297608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02D7303-CEEA-4B3D-A141-DFBB0C1337F0}"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3093970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DAB96BF-8BDB-41FB-87F6-5E48475AAFAA}"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870542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64F7F975-A789-4839-AF3C-0A4A3A34187E}"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5059052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1093A540-792E-4FA3-A351-35334C071D47}"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8541813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51575"/>
            <a:ext cx="2844800" cy="476250"/>
          </a:xfrm>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a:xfrm>
            <a:off x="8737600" y="6248400"/>
            <a:ext cx="2844800" cy="476250"/>
          </a:xfrm>
        </p:spPr>
        <p:txBody>
          <a:bodyPr/>
          <a:lstStyle>
            <a:lvl1pPr>
              <a:defRPr/>
            </a:lvl1pPr>
          </a:lstStyle>
          <a:p>
            <a:fld id="{F9E2FAE1-B04F-402F-9EDF-EEA91AE888FF}"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a:xfrm>
            <a:off x="4165600" y="6248400"/>
            <a:ext cx="3860800" cy="476250"/>
          </a:xfrm>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5672472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7282" name="Group 2"/>
          <p:cNvGrpSpPr>
            <a:grpSpLocks/>
          </p:cNvGrpSpPr>
          <p:nvPr/>
        </p:nvGrpSpPr>
        <p:grpSpPr bwMode="auto">
          <a:xfrm>
            <a:off x="1" y="1"/>
            <a:ext cx="12187767" cy="6850063"/>
            <a:chOff x="0" y="0"/>
            <a:chExt cx="5758" cy="4315"/>
          </a:xfrm>
        </p:grpSpPr>
        <p:grpSp>
          <p:nvGrpSpPr>
            <p:cNvPr id="97283" name="Group 3"/>
            <p:cNvGrpSpPr>
              <a:grpSpLocks/>
            </p:cNvGrpSpPr>
            <p:nvPr userDrawn="1"/>
          </p:nvGrpSpPr>
          <p:grpSpPr bwMode="auto">
            <a:xfrm>
              <a:off x="1728" y="2230"/>
              <a:ext cx="4027" cy="2085"/>
              <a:chOff x="1728" y="2230"/>
              <a:chExt cx="4027" cy="2085"/>
            </a:xfrm>
          </p:grpSpPr>
          <p:sp>
            <p:nvSpPr>
              <p:cNvPr id="9728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8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9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91"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en-US" noProof="0" smtClean="0"/>
              <a:t>Click to edit Master title style</a:t>
            </a:r>
          </a:p>
        </p:txBody>
      </p:sp>
      <p:sp>
        <p:nvSpPr>
          <p:cNvPr id="97292"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97293" name="Rectangle 13"/>
          <p:cNvSpPr>
            <a:spLocks noGrp="1" noChangeArrowheads="1"/>
          </p:cNvSpPr>
          <p:nvPr>
            <p:ph type="dt" sz="quarter" idx="2"/>
          </p:nvPr>
        </p:nvSpPr>
        <p:spPr>
          <a:xfrm>
            <a:off x="609600" y="6248400"/>
            <a:ext cx="2844800" cy="476250"/>
          </a:xfrm>
        </p:spPr>
        <p:txBody>
          <a:bodyPr/>
          <a:lstStyle>
            <a:lvl1pPr>
              <a:defRPr/>
            </a:lvl1pPr>
          </a:lstStyle>
          <a:p>
            <a:endParaRPr lang="en-US">
              <a:solidFill>
                <a:srgbClr val="FFFFFF"/>
              </a:solidFill>
            </a:endParaRPr>
          </a:p>
        </p:txBody>
      </p:sp>
      <p:sp>
        <p:nvSpPr>
          <p:cNvPr id="97294" name="Rectangle 14"/>
          <p:cNvSpPr>
            <a:spLocks noGrp="1" noChangeArrowheads="1"/>
          </p:cNvSpPr>
          <p:nvPr>
            <p:ph type="ftr" sz="quarter" idx="3"/>
          </p:nvPr>
        </p:nvSpPr>
        <p:spPr>
          <a:xfrm>
            <a:off x="4165600" y="6251575"/>
            <a:ext cx="3860800" cy="476250"/>
          </a:xfrm>
        </p:spPr>
        <p:txBody>
          <a:bodyPr/>
          <a:lstStyle>
            <a:lvl1pPr>
              <a:defRPr/>
            </a:lvl1pPr>
          </a:lstStyle>
          <a:p>
            <a:endParaRPr lang="en-US">
              <a:solidFill>
                <a:srgbClr val="FFFFFF"/>
              </a:solidFill>
            </a:endParaRPr>
          </a:p>
        </p:txBody>
      </p:sp>
      <p:sp>
        <p:nvSpPr>
          <p:cNvPr id="97295" name="Rectangle 15"/>
          <p:cNvSpPr>
            <a:spLocks noGrp="1" noChangeArrowheads="1"/>
          </p:cNvSpPr>
          <p:nvPr>
            <p:ph type="sldNum" sz="quarter" idx="4"/>
          </p:nvPr>
        </p:nvSpPr>
        <p:spPr>
          <a:xfrm>
            <a:off x="8737600" y="6254750"/>
            <a:ext cx="2844800" cy="476250"/>
          </a:xfrm>
        </p:spPr>
        <p:txBody>
          <a:bodyPr/>
          <a:lstStyle>
            <a:lvl1pPr>
              <a:defRPr/>
            </a:lvl1pPr>
          </a:lstStyle>
          <a:p>
            <a:fld id="{5B10532A-9B57-4459-9615-CB818B4AF46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03454578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9AA8C6A-8245-486E-BFF7-896FC33CDF09}"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7453141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894248CC-5AD1-4E91-8559-692F64FA6E76}"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412101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90B84805-B6D3-41B0-8F92-BAE691771928}"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2139296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90B84805-B6D3-41B0-8F92-BAE691771928}"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41404646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21005F1E-3F4A-4594-840A-D7F6C996A020}" type="slidenum">
              <a:rPr lang="en-US">
                <a:solidFill>
                  <a:srgbClr val="FFFFFF"/>
                </a:solidFill>
              </a:rPr>
              <a:pPr/>
              <a:t>‹#›</a:t>
            </a:fld>
            <a:endParaRPr lang="en-US">
              <a:solidFill>
                <a:srgbClr val="FFFFFF"/>
              </a:solidFill>
            </a:endParaRPr>
          </a:p>
        </p:txBody>
      </p:sp>
      <p:sp>
        <p:nvSpPr>
          <p:cNvPr id="9" name="Footer Placeholder 8"/>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8551807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35DFDFFE-DECA-454F-9365-5DC010A0E50F}" type="slidenum">
              <a:rPr lang="en-US">
                <a:solidFill>
                  <a:srgbClr val="FFFFFF"/>
                </a:solidFill>
              </a:rPr>
              <a:pPr/>
              <a:t>‹#›</a:t>
            </a:fld>
            <a:endParaRPr lang="en-US">
              <a:solidFill>
                <a:srgbClr val="FFFFFF"/>
              </a:solidFill>
            </a:endParaRPr>
          </a:p>
        </p:txBody>
      </p:sp>
      <p:sp>
        <p:nvSpPr>
          <p:cNvPr id="5" name="Footer Placeholder 4"/>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8030056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C41B5A85-9005-4C09-B072-26C9E6B6ED43}" type="slidenum">
              <a:rPr lang="en-US">
                <a:solidFill>
                  <a:srgbClr val="FFFFFF"/>
                </a:solidFill>
              </a:rPr>
              <a:pPr/>
              <a:t>‹#›</a:t>
            </a:fld>
            <a:endParaRPr lang="en-US">
              <a:solidFill>
                <a:srgbClr val="FFFFFF"/>
              </a:solidFill>
            </a:endParaRPr>
          </a:p>
        </p:txBody>
      </p:sp>
      <p:sp>
        <p:nvSpPr>
          <p:cNvPr id="4" name="Footer Placeholder 3"/>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4676857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02D7303-CEEA-4B3D-A141-DFBB0C1337F0}"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552367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DAB96BF-8BDB-41FB-87F6-5E48475AAFAA}"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5404283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64F7F975-A789-4839-AF3C-0A4A3A34187E}"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40373011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1093A540-792E-4FA3-A351-35334C071D47}"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014567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51575"/>
            <a:ext cx="2844800" cy="476250"/>
          </a:xfrm>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a:xfrm>
            <a:off x="8737600" y="6248400"/>
            <a:ext cx="2844800" cy="476250"/>
          </a:xfrm>
        </p:spPr>
        <p:txBody>
          <a:bodyPr/>
          <a:lstStyle>
            <a:lvl1pPr>
              <a:defRPr/>
            </a:lvl1pPr>
          </a:lstStyle>
          <a:p>
            <a:fld id="{F9E2FAE1-B04F-402F-9EDF-EEA91AE888FF}"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a:xfrm>
            <a:off x="4165600" y="6248400"/>
            <a:ext cx="3860800" cy="476250"/>
          </a:xfrm>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4215118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7282" name="Group 2"/>
          <p:cNvGrpSpPr>
            <a:grpSpLocks/>
          </p:cNvGrpSpPr>
          <p:nvPr/>
        </p:nvGrpSpPr>
        <p:grpSpPr bwMode="auto">
          <a:xfrm>
            <a:off x="1" y="1"/>
            <a:ext cx="12187767" cy="6850063"/>
            <a:chOff x="0" y="0"/>
            <a:chExt cx="5758" cy="4315"/>
          </a:xfrm>
        </p:grpSpPr>
        <p:grpSp>
          <p:nvGrpSpPr>
            <p:cNvPr id="97283" name="Group 3"/>
            <p:cNvGrpSpPr>
              <a:grpSpLocks/>
            </p:cNvGrpSpPr>
            <p:nvPr userDrawn="1"/>
          </p:nvGrpSpPr>
          <p:grpSpPr bwMode="auto">
            <a:xfrm>
              <a:off x="1728" y="2230"/>
              <a:ext cx="4027" cy="2085"/>
              <a:chOff x="1728" y="2230"/>
              <a:chExt cx="4027" cy="2085"/>
            </a:xfrm>
          </p:grpSpPr>
          <p:sp>
            <p:nvSpPr>
              <p:cNvPr id="9728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8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8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729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7291"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en-US" noProof="0" smtClean="0"/>
              <a:t>Click to edit Master title style</a:t>
            </a:r>
          </a:p>
        </p:txBody>
      </p:sp>
      <p:sp>
        <p:nvSpPr>
          <p:cNvPr id="97292"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97293" name="Rectangle 13"/>
          <p:cNvSpPr>
            <a:spLocks noGrp="1" noChangeArrowheads="1"/>
          </p:cNvSpPr>
          <p:nvPr>
            <p:ph type="dt" sz="quarter" idx="2"/>
          </p:nvPr>
        </p:nvSpPr>
        <p:spPr>
          <a:xfrm>
            <a:off x="609600" y="6248400"/>
            <a:ext cx="2844800" cy="476250"/>
          </a:xfrm>
        </p:spPr>
        <p:txBody>
          <a:bodyPr/>
          <a:lstStyle>
            <a:lvl1pPr>
              <a:defRPr/>
            </a:lvl1pPr>
          </a:lstStyle>
          <a:p>
            <a:endParaRPr lang="en-US">
              <a:solidFill>
                <a:srgbClr val="FFFFFF"/>
              </a:solidFill>
            </a:endParaRPr>
          </a:p>
        </p:txBody>
      </p:sp>
      <p:sp>
        <p:nvSpPr>
          <p:cNvPr id="97294" name="Rectangle 14"/>
          <p:cNvSpPr>
            <a:spLocks noGrp="1" noChangeArrowheads="1"/>
          </p:cNvSpPr>
          <p:nvPr>
            <p:ph type="ftr" sz="quarter" idx="3"/>
          </p:nvPr>
        </p:nvSpPr>
        <p:spPr>
          <a:xfrm>
            <a:off x="4165600" y="6251575"/>
            <a:ext cx="3860800" cy="476250"/>
          </a:xfrm>
        </p:spPr>
        <p:txBody>
          <a:bodyPr/>
          <a:lstStyle>
            <a:lvl1pPr>
              <a:defRPr/>
            </a:lvl1pPr>
          </a:lstStyle>
          <a:p>
            <a:endParaRPr lang="en-US">
              <a:solidFill>
                <a:srgbClr val="FFFFFF"/>
              </a:solidFill>
            </a:endParaRPr>
          </a:p>
        </p:txBody>
      </p:sp>
      <p:sp>
        <p:nvSpPr>
          <p:cNvPr id="97295" name="Rectangle 15"/>
          <p:cNvSpPr>
            <a:spLocks noGrp="1" noChangeArrowheads="1"/>
          </p:cNvSpPr>
          <p:nvPr>
            <p:ph type="sldNum" sz="quarter" idx="4"/>
          </p:nvPr>
        </p:nvSpPr>
        <p:spPr>
          <a:xfrm>
            <a:off x="8737600" y="6254750"/>
            <a:ext cx="2844800" cy="476250"/>
          </a:xfrm>
        </p:spPr>
        <p:txBody>
          <a:bodyPr/>
          <a:lstStyle>
            <a:lvl1pPr>
              <a:defRPr/>
            </a:lvl1pPr>
          </a:lstStyle>
          <a:p>
            <a:fld id="{5B10532A-9B57-4459-9615-CB818B4AF46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8589263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21005F1E-3F4A-4594-840A-D7F6C996A020}" type="slidenum">
              <a:rPr lang="en-US">
                <a:solidFill>
                  <a:srgbClr val="FFFFFF"/>
                </a:solidFill>
              </a:rPr>
              <a:pPr/>
              <a:t>‹#›</a:t>
            </a:fld>
            <a:endParaRPr lang="en-US">
              <a:solidFill>
                <a:srgbClr val="FFFFFF"/>
              </a:solidFill>
            </a:endParaRPr>
          </a:p>
        </p:txBody>
      </p:sp>
      <p:sp>
        <p:nvSpPr>
          <p:cNvPr id="9" name="Footer Placeholder 8"/>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902200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9AA8C6A-8245-486E-BFF7-896FC33CDF09}"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403987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894248CC-5AD1-4E91-8559-692F64FA6E76}"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5832032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90B84805-B6D3-41B0-8F92-BAE691771928}"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3486818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21005F1E-3F4A-4594-840A-D7F6C996A020}" type="slidenum">
              <a:rPr lang="en-US">
                <a:solidFill>
                  <a:srgbClr val="FFFFFF"/>
                </a:solidFill>
              </a:rPr>
              <a:pPr/>
              <a:t>‹#›</a:t>
            </a:fld>
            <a:endParaRPr lang="en-US">
              <a:solidFill>
                <a:srgbClr val="FFFFFF"/>
              </a:solidFill>
            </a:endParaRPr>
          </a:p>
        </p:txBody>
      </p:sp>
      <p:sp>
        <p:nvSpPr>
          <p:cNvPr id="9" name="Footer Placeholder 8"/>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208852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35DFDFFE-DECA-454F-9365-5DC010A0E50F}" type="slidenum">
              <a:rPr lang="en-US">
                <a:solidFill>
                  <a:srgbClr val="FFFFFF"/>
                </a:solidFill>
              </a:rPr>
              <a:pPr/>
              <a:t>‹#›</a:t>
            </a:fld>
            <a:endParaRPr lang="en-US">
              <a:solidFill>
                <a:srgbClr val="FFFFFF"/>
              </a:solidFill>
            </a:endParaRPr>
          </a:p>
        </p:txBody>
      </p:sp>
      <p:sp>
        <p:nvSpPr>
          <p:cNvPr id="5" name="Footer Placeholder 4"/>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3404801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C41B5A85-9005-4C09-B072-26C9E6B6ED43}" type="slidenum">
              <a:rPr lang="en-US">
                <a:solidFill>
                  <a:srgbClr val="FFFFFF"/>
                </a:solidFill>
              </a:rPr>
              <a:pPr/>
              <a:t>‹#›</a:t>
            </a:fld>
            <a:endParaRPr lang="en-US">
              <a:solidFill>
                <a:srgbClr val="FFFFFF"/>
              </a:solidFill>
            </a:endParaRPr>
          </a:p>
        </p:txBody>
      </p:sp>
      <p:sp>
        <p:nvSpPr>
          <p:cNvPr id="4" name="Footer Placeholder 3"/>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3142017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02D7303-CEEA-4B3D-A141-DFBB0C1337F0}"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6425727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DAB96BF-8BDB-41FB-87F6-5E48475AAFAA}"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91112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64F7F975-A789-4839-AF3C-0A4A3A34187E}"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7850198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1093A540-792E-4FA3-A351-35334C071D47}"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96456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35DFDFFE-DECA-454F-9365-5DC010A0E50F}" type="slidenum">
              <a:rPr lang="en-US">
                <a:solidFill>
                  <a:srgbClr val="FFFFFF"/>
                </a:solidFill>
              </a:rPr>
              <a:pPr/>
              <a:t>‹#›</a:t>
            </a:fld>
            <a:endParaRPr lang="en-US">
              <a:solidFill>
                <a:srgbClr val="FFFFFF"/>
              </a:solidFill>
            </a:endParaRPr>
          </a:p>
        </p:txBody>
      </p:sp>
      <p:sp>
        <p:nvSpPr>
          <p:cNvPr id="5" name="Footer Placeholder 4"/>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3328182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51575"/>
            <a:ext cx="2844800" cy="476250"/>
          </a:xfrm>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a:xfrm>
            <a:off x="8737600" y="6248400"/>
            <a:ext cx="2844800" cy="476250"/>
          </a:xfrm>
        </p:spPr>
        <p:txBody>
          <a:bodyPr/>
          <a:lstStyle>
            <a:lvl1pPr>
              <a:defRPr/>
            </a:lvl1pPr>
          </a:lstStyle>
          <a:p>
            <a:fld id="{F9E2FAE1-B04F-402F-9EDF-EEA91AE888FF}"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a:xfrm>
            <a:off x="4165600" y="6248400"/>
            <a:ext cx="3860800" cy="476250"/>
          </a:xfrm>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298236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1524000" y="533400"/>
            <a:ext cx="7721600" cy="1219200"/>
          </a:xfrm>
          <a:effectLst>
            <a:outerShdw dist="17961" dir="2700000" algn="ctr" rotWithShape="0">
              <a:schemeClr val="bg2"/>
            </a:outerShdw>
          </a:effectLst>
        </p:spPr>
        <p:txBody>
          <a:bodyPr/>
          <a:lstStyle>
            <a:lvl1pPr algn="r">
              <a:defRPr sz="4800">
                <a:solidFill>
                  <a:schemeClr val="tx1"/>
                </a:solidFill>
              </a:defRPr>
            </a:lvl1pPr>
          </a:lstStyle>
          <a:p>
            <a:pPr lvl="0"/>
            <a:r>
              <a:rPr lang="en-US" noProof="0" smtClean="0"/>
              <a:t>Click to edit Master title style</a:t>
            </a:r>
          </a:p>
        </p:txBody>
      </p:sp>
      <p:sp>
        <p:nvSpPr>
          <p:cNvPr id="49155" name="Rectangle 3"/>
          <p:cNvSpPr>
            <a:spLocks noGrp="1" noChangeArrowheads="1"/>
          </p:cNvSpPr>
          <p:nvPr>
            <p:ph type="subTitle" idx="1"/>
          </p:nvPr>
        </p:nvSpPr>
        <p:spPr>
          <a:xfrm>
            <a:off x="1524000" y="1752600"/>
            <a:ext cx="7721600" cy="609600"/>
          </a:xfrm>
          <a:effectLst>
            <a:outerShdw dist="17961" dir="2700000" algn="ctr" rotWithShape="0">
              <a:srgbClr val="1C1C1C"/>
            </a:outerShdw>
          </a:effectLst>
        </p:spPr>
        <p:txBody>
          <a:bodyPr/>
          <a:lstStyle>
            <a:lvl1pPr marL="0" indent="0" algn="r">
              <a:defRPr i="1">
                <a:solidFill>
                  <a:srgbClr val="DFDEBD"/>
                </a:solidFill>
              </a:defRPr>
            </a:lvl1pPr>
          </a:lstStyle>
          <a:p>
            <a:pPr lvl="0"/>
            <a:r>
              <a:rPr lang="en-US" noProof="0" smtClean="0"/>
              <a:t>Click to edit Master subtitle style</a:t>
            </a:r>
          </a:p>
        </p:txBody>
      </p:sp>
      <p:sp>
        <p:nvSpPr>
          <p:cNvPr id="49156" name="Rectangle 4"/>
          <p:cNvSpPr>
            <a:spLocks noGrp="1" noChangeArrowheads="1"/>
          </p:cNvSpPr>
          <p:nvPr>
            <p:ph type="dt" sz="half" idx="2"/>
          </p:nvPr>
        </p:nvSpPr>
        <p:spPr bwMode="auto">
          <a:xfrm>
            <a:off x="101600" y="64008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defRPr sz="1400">
                <a:solidFill>
                  <a:srgbClr val="000000"/>
                </a:solidFill>
                <a:latin typeface="+mn-lt"/>
              </a:defRPr>
            </a:lvl1pPr>
          </a:lstStyle>
          <a:p>
            <a:pPr fontAlgn="base">
              <a:spcBef>
                <a:spcPct val="0"/>
              </a:spcBef>
              <a:spcAft>
                <a:spcPct val="0"/>
              </a:spcAft>
            </a:pPr>
            <a:endParaRPr lang="en-US" smtClean="0"/>
          </a:p>
        </p:txBody>
      </p:sp>
      <p:sp>
        <p:nvSpPr>
          <p:cNvPr id="49157" name="Rectangle 5"/>
          <p:cNvSpPr>
            <a:spLocks noGrp="1" noChangeArrowheads="1"/>
          </p:cNvSpPr>
          <p:nvPr>
            <p:ph type="ftr" sz="quarter" idx="3"/>
          </p:nvPr>
        </p:nvSpPr>
        <p:spPr>
          <a:xfrm>
            <a:off x="8229600" y="6400800"/>
            <a:ext cx="3860800" cy="457200"/>
          </a:xfrm>
        </p:spPr>
        <p:txBody>
          <a:bodyPr/>
          <a:lstStyle>
            <a:lvl1pPr algn="r">
              <a:defRPr/>
            </a:lvl1pPr>
          </a:lstStyle>
          <a:p>
            <a:endParaRPr lang="en-US"/>
          </a:p>
        </p:txBody>
      </p:sp>
    </p:spTree>
    <p:extLst>
      <p:ext uri="{BB962C8B-B14F-4D97-AF65-F5344CB8AC3E}">
        <p14:creationId xmlns:p14="http://schemas.microsoft.com/office/powerpoint/2010/main" val="20431590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17328106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40356032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232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5200" y="1600200"/>
            <a:ext cx="5232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3343008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5369642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363630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1492045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35148239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32746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C41B5A85-9005-4C09-B072-26C9E6B6ED43}" type="slidenum">
              <a:rPr lang="en-US">
                <a:solidFill>
                  <a:srgbClr val="FFFFFF"/>
                </a:solidFill>
              </a:rPr>
              <a:pPr/>
              <a:t>‹#›</a:t>
            </a:fld>
            <a:endParaRPr lang="en-US">
              <a:solidFill>
                <a:srgbClr val="FFFFFF"/>
              </a:solidFill>
            </a:endParaRPr>
          </a:p>
        </p:txBody>
      </p:sp>
      <p:sp>
        <p:nvSpPr>
          <p:cNvPr id="4" name="Footer Placeholder 3"/>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8178244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3824431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6670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7797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30945783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28600"/>
            <a:ext cx="10668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657600" y="6400800"/>
            <a:ext cx="3860800" cy="457200"/>
          </a:xfrm>
        </p:spPr>
        <p:txBody>
          <a:bodyPr/>
          <a:lstStyle>
            <a:lvl1pPr>
              <a:defRPr/>
            </a:lvl1pPr>
          </a:lstStyle>
          <a:p>
            <a:endParaRPr lang="en-US"/>
          </a:p>
        </p:txBody>
      </p:sp>
    </p:spTree>
    <p:extLst>
      <p:ext uri="{BB962C8B-B14F-4D97-AF65-F5344CB8AC3E}">
        <p14:creationId xmlns:p14="http://schemas.microsoft.com/office/powerpoint/2010/main" val="11575097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4488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0"/>
            <a:ext cx="10668000" cy="4343400"/>
          </a:xfrm>
        </p:spPr>
        <p:txBody>
          <a:bodyPr/>
          <a:lstStyle/>
          <a:p>
            <a:endParaRPr lang="en-US"/>
          </a:p>
        </p:txBody>
      </p:sp>
      <p:sp>
        <p:nvSpPr>
          <p:cNvPr id="4" name="Footer Placeholder 3"/>
          <p:cNvSpPr>
            <a:spLocks noGrp="1"/>
          </p:cNvSpPr>
          <p:nvPr>
            <p:ph type="ftr" sz="quarter" idx="10"/>
          </p:nvPr>
        </p:nvSpPr>
        <p:spPr>
          <a:xfrm>
            <a:off x="3657600" y="6400800"/>
            <a:ext cx="3860800" cy="457200"/>
          </a:xfrm>
        </p:spPr>
        <p:txBody>
          <a:bodyPr/>
          <a:lstStyle>
            <a:lvl1pPr>
              <a:defRPr/>
            </a:lvl1pPr>
          </a:lstStyle>
          <a:p>
            <a:endParaRPr lang="en-US"/>
          </a:p>
        </p:txBody>
      </p:sp>
    </p:spTree>
    <p:extLst>
      <p:ext uri="{BB962C8B-B14F-4D97-AF65-F5344CB8AC3E}">
        <p14:creationId xmlns:p14="http://schemas.microsoft.com/office/powerpoint/2010/main" val="34758744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4488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232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5200" y="1600200"/>
            <a:ext cx="5232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657600" y="6400800"/>
            <a:ext cx="3860800" cy="457200"/>
          </a:xfrm>
        </p:spPr>
        <p:txBody>
          <a:bodyPr/>
          <a:lstStyle>
            <a:lvl1pPr>
              <a:defRPr/>
            </a:lvl1pPr>
          </a:lstStyle>
          <a:p>
            <a:endParaRPr lang="en-US"/>
          </a:p>
        </p:txBody>
      </p:sp>
    </p:spTree>
    <p:extLst>
      <p:ext uri="{BB962C8B-B14F-4D97-AF65-F5344CB8AC3E}">
        <p14:creationId xmlns:p14="http://schemas.microsoft.com/office/powerpoint/2010/main" val="24526716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1524000" y="533400"/>
            <a:ext cx="7721600" cy="1219200"/>
          </a:xfrm>
          <a:effectLst>
            <a:outerShdw dist="17961" dir="2700000" algn="ctr" rotWithShape="0">
              <a:schemeClr val="bg2"/>
            </a:outerShdw>
          </a:effectLst>
        </p:spPr>
        <p:txBody>
          <a:bodyPr/>
          <a:lstStyle>
            <a:lvl1pPr algn="r">
              <a:defRPr sz="4800">
                <a:solidFill>
                  <a:schemeClr val="tx1"/>
                </a:solidFill>
              </a:defRPr>
            </a:lvl1pPr>
          </a:lstStyle>
          <a:p>
            <a:pPr lvl="0"/>
            <a:r>
              <a:rPr lang="en-US" noProof="0" smtClean="0"/>
              <a:t>Click to edit Master title style</a:t>
            </a:r>
          </a:p>
        </p:txBody>
      </p:sp>
      <p:sp>
        <p:nvSpPr>
          <p:cNvPr id="49155" name="Rectangle 3"/>
          <p:cNvSpPr>
            <a:spLocks noGrp="1" noChangeArrowheads="1"/>
          </p:cNvSpPr>
          <p:nvPr>
            <p:ph type="subTitle" idx="1"/>
          </p:nvPr>
        </p:nvSpPr>
        <p:spPr>
          <a:xfrm>
            <a:off x="1524000" y="1752600"/>
            <a:ext cx="7721600" cy="609600"/>
          </a:xfrm>
          <a:effectLst>
            <a:outerShdw dist="17961" dir="2700000" algn="ctr" rotWithShape="0">
              <a:srgbClr val="1C1C1C"/>
            </a:outerShdw>
          </a:effectLst>
        </p:spPr>
        <p:txBody>
          <a:bodyPr/>
          <a:lstStyle>
            <a:lvl1pPr marL="0" indent="0" algn="r">
              <a:defRPr i="1">
                <a:solidFill>
                  <a:srgbClr val="DFDEBD"/>
                </a:solidFill>
              </a:defRPr>
            </a:lvl1pPr>
          </a:lstStyle>
          <a:p>
            <a:pPr lvl="0"/>
            <a:r>
              <a:rPr lang="en-US" noProof="0" smtClean="0"/>
              <a:t>Click to edit Master subtitle style</a:t>
            </a:r>
          </a:p>
        </p:txBody>
      </p:sp>
      <p:sp>
        <p:nvSpPr>
          <p:cNvPr id="49156" name="Rectangle 4"/>
          <p:cNvSpPr>
            <a:spLocks noGrp="1" noChangeArrowheads="1"/>
          </p:cNvSpPr>
          <p:nvPr>
            <p:ph type="dt" sz="half" idx="2"/>
          </p:nvPr>
        </p:nvSpPr>
        <p:spPr bwMode="auto">
          <a:xfrm>
            <a:off x="101600" y="64008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defRPr sz="1400">
                <a:solidFill>
                  <a:srgbClr val="000000"/>
                </a:solidFill>
                <a:latin typeface="+mn-lt"/>
              </a:defRPr>
            </a:lvl1pPr>
          </a:lstStyle>
          <a:p>
            <a:pPr fontAlgn="base">
              <a:spcBef>
                <a:spcPct val="0"/>
              </a:spcBef>
              <a:spcAft>
                <a:spcPct val="0"/>
              </a:spcAft>
            </a:pPr>
            <a:endParaRPr lang="en-US" smtClean="0"/>
          </a:p>
        </p:txBody>
      </p:sp>
      <p:sp>
        <p:nvSpPr>
          <p:cNvPr id="49157" name="Rectangle 5"/>
          <p:cNvSpPr>
            <a:spLocks noGrp="1" noChangeArrowheads="1"/>
          </p:cNvSpPr>
          <p:nvPr>
            <p:ph type="ftr" sz="quarter" idx="3"/>
          </p:nvPr>
        </p:nvSpPr>
        <p:spPr>
          <a:xfrm>
            <a:off x="8229600" y="6400800"/>
            <a:ext cx="3860800" cy="457200"/>
          </a:xfrm>
        </p:spPr>
        <p:txBody>
          <a:bodyPr/>
          <a:lstStyle>
            <a:lvl1pPr algn="r">
              <a:defRPr/>
            </a:lvl1pPr>
          </a:lstStyle>
          <a:p>
            <a:endParaRPr lang="en-US"/>
          </a:p>
        </p:txBody>
      </p:sp>
    </p:spTree>
    <p:extLst>
      <p:ext uri="{BB962C8B-B14F-4D97-AF65-F5344CB8AC3E}">
        <p14:creationId xmlns:p14="http://schemas.microsoft.com/office/powerpoint/2010/main" val="36060987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41891201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3931391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232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5200" y="1600200"/>
            <a:ext cx="5232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6136944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45728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02D7303-CEEA-4B3D-A141-DFBB0C1337F0}"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7458561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42676036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36272066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5408306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3275624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68835159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6670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7797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397144397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28600"/>
            <a:ext cx="10668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657600" y="6400800"/>
            <a:ext cx="3860800" cy="457200"/>
          </a:xfrm>
        </p:spPr>
        <p:txBody>
          <a:bodyPr/>
          <a:lstStyle>
            <a:lvl1pPr>
              <a:defRPr/>
            </a:lvl1pPr>
          </a:lstStyle>
          <a:p>
            <a:endParaRPr lang="en-US"/>
          </a:p>
        </p:txBody>
      </p:sp>
    </p:spTree>
    <p:extLst>
      <p:ext uri="{BB962C8B-B14F-4D97-AF65-F5344CB8AC3E}">
        <p14:creationId xmlns:p14="http://schemas.microsoft.com/office/powerpoint/2010/main" val="402369494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4488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0"/>
            <a:ext cx="10668000" cy="4343400"/>
          </a:xfrm>
        </p:spPr>
        <p:txBody>
          <a:bodyPr/>
          <a:lstStyle/>
          <a:p>
            <a:endParaRPr lang="en-US"/>
          </a:p>
        </p:txBody>
      </p:sp>
      <p:sp>
        <p:nvSpPr>
          <p:cNvPr id="4" name="Footer Placeholder 3"/>
          <p:cNvSpPr>
            <a:spLocks noGrp="1"/>
          </p:cNvSpPr>
          <p:nvPr>
            <p:ph type="ftr" sz="quarter" idx="10"/>
          </p:nvPr>
        </p:nvSpPr>
        <p:spPr>
          <a:xfrm>
            <a:off x="3657600" y="6400800"/>
            <a:ext cx="3860800" cy="457200"/>
          </a:xfrm>
        </p:spPr>
        <p:txBody>
          <a:bodyPr/>
          <a:lstStyle>
            <a:lvl1pPr>
              <a:defRPr/>
            </a:lvl1pPr>
          </a:lstStyle>
          <a:p>
            <a:endParaRPr lang="en-US"/>
          </a:p>
        </p:txBody>
      </p:sp>
    </p:spTree>
    <p:extLst>
      <p:ext uri="{BB962C8B-B14F-4D97-AF65-F5344CB8AC3E}">
        <p14:creationId xmlns:p14="http://schemas.microsoft.com/office/powerpoint/2010/main" val="33847592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4488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232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5200" y="1600200"/>
            <a:ext cx="5232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657600" y="6400800"/>
            <a:ext cx="3860800" cy="457200"/>
          </a:xfrm>
        </p:spPr>
        <p:txBody>
          <a:bodyPr/>
          <a:lstStyle>
            <a:lvl1pPr>
              <a:defRPr/>
            </a:lvl1pPr>
          </a:lstStyle>
          <a:p>
            <a:endParaRPr lang="en-US"/>
          </a:p>
        </p:txBody>
      </p:sp>
    </p:spTree>
    <p:extLst>
      <p:ext uri="{BB962C8B-B14F-4D97-AF65-F5344CB8AC3E}">
        <p14:creationId xmlns:p14="http://schemas.microsoft.com/office/powerpoint/2010/main" val="31624936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5583A-13D4-4E17-BE63-CFEC7D2015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293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DAB96BF-8BDB-41FB-87F6-5E48475AAFAA}"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925336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E3649A-577F-4ADE-89B0-238089CC69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246284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72F127A-296D-4DC2-B501-BF3007CCD7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004485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17AF410-ACB8-46C1-8BDB-30B4DDCA326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657969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9DBBDCA-A8CF-4BC2-8915-722BEDFBCEC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8139587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05F3153-7A38-4C53-91A1-7A2F2B5410B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272523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FC48FA0-91F9-4608-B80E-6E46DBF973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727553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C051BAC-416D-4AA9-8A81-0425787074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66506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7B6679-2C2A-4800-A7C8-B351BDFA73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63214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082B44-2D14-489A-97E8-B270F66E1FE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734514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A031418-445E-4E6F-9B75-1725DDEDE1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6594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image" Target="../media/image4.png"/><Relationship Id="rId2" Type="http://schemas.openxmlformats.org/officeDocument/2006/relationships/slideLayout" Target="../slideLayouts/slideLayout118.xml"/><Relationship Id="rId16" Type="http://schemas.openxmlformats.org/officeDocument/2006/relationships/image" Target="../media/image3.emf"/><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theme" Target="../theme/theme10.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image" Target="../media/image4.png"/><Relationship Id="rId2" Type="http://schemas.openxmlformats.org/officeDocument/2006/relationships/slideLayout" Target="../slideLayouts/slideLayout132.xml"/><Relationship Id="rId16" Type="http://schemas.openxmlformats.org/officeDocument/2006/relationships/image" Target="../media/image3.emf"/><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5" Type="http://schemas.openxmlformats.org/officeDocument/2006/relationships/theme" Target="../theme/theme11.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image" Target="../media/image4.png"/><Relationship Id="rId2" Type="http://schemas.openxmlformats.org/officeDocument/2006/relationships/slideLayout" Target="../slideLayouts/slideLayout146.xml"/><Relationship Id="rId16" Type="http://schemas.openxmlformats.org/officeDocument/2006/relationships/image" Target="../media/image3.emf"/><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theme" Target="../theme/theme12.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17" Type="http://schemas.openxmlformats.org/officeDocument/2006/relationships/image" Target="../media/image4.png"/><Relationship Id="rId2" Type="http://schemas.openxmlformats.org/officeDocument/2006/relationships/slideLayout" Target="../slideLayouts/slideLayout160.xml"/><Relationship Id="rId16" Type="http://schemas.openxmlformats.org/officeDocument/2006/relationships/image" Target="../media/image3.emf"/><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theme" Target="../theme/theme13.xml"/><Relationship Id="rId10" Type="http://schemas.openxmlformats.org/officeDocument/2006/relationships/slideLayout" Target="../slideLayouts/slideLayout168.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6" Type="http://schemas.openxmlformats.org/officeDocument/2006/relationships/image" Target="../media/image1.jpe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6.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6" Type="http://schemas.openxmlformats.org/officeDocument/2006/relationships/image" Target="../media/image1.jpeg"/><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theme" Target="../theme/theme7.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image" Target="../media/image4.png"/><Relationship Id="rId2" Type="http://schemas.openxmlformats.org/officeDocument/2006/relationships/slideLayout" Target="../slideLayouts/slideLayout90.xml"/><Relationship Id="rId16" Type="http://schemas.openxmlformats.org/officeDocument/2006/relationships/image" Target="../media/image3.emf"/><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theme" Target="../theme/theme8.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image" Target="../media/image4.png"/><Relationship Id="rId2" Type="http://schemas.openxmlformats.org/officeDocument/2006/relationships/slideLayout" Target="../slideLayouts/slideLayout104.xml"/><Relationship Id="rId16" Type="http://schemas.openxmlformats.org/officeDocument/2006/relationships/image" Target="../media/image3.emf"/><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theme" Target="../theme/theme9.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59"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fontAlgn="base">
              <a:spcBef>
                <a:spcPct val="0"/>
              </a:spcBef>
              <a:spcAft>
                <a:spcPct val="0"/>
              </a:spcAft>
            </a:pPr>
            <a:fld id="{E4961337-774B-4F04-A6A0-3D155F87047E}" type="slidenum">
              <a:rPr lang="en-US">
                <a:solidFill>
                  <a:srgbClr val="FFFFFF"/>
                </a:solidFill>
              </a:rPr>
              <a:pPr fontAlgn="base">
                <a:spcBef>
                  <a:spcPct val="0"/>
                </a:spcBef>
                <a:spcAft>
                  <a:spcPct val="0"/>
                </a:spcAft>
              </a:pPr>
              <a:t>‹#›</a:t>
            </a:fld>
            <a:endParaRPr lang="en-US">
              <a:solidFill>
                <a:srgbClr val="FFFFFF"/>
              </a:solidFill>
            </a:endParaRPr>
          </a:p>
        </p:txBody>
      </p:sp>
      <p:grpSp>
        <p:nvGrpSpPr>
          <p:cNvPr id="96260" name="Group 4"/>
          <p:cNvGrpSpPr>
            <a:grpSpLocks/>
          </p:cNvGrpSpPr>
          <p:nvPr/>
        </p:nvGrpSpPr>
        <p:grpSpPr bwMode="auto">
          <a:xfrm>
            <a:off x="1" y="1"/>
            <a:ext cx="12187767" cy="6850063"/>
            <a:chOff x="0" y="0"/>
            <a:chExt cx="5758" cy="4315"/>
          </a:xfrm>
        </p:grpSpPr>
        <p:grpSp>
          <p:nvGrpSpPr>
            <p:cNvPr id="96261" name="Group 5"/>
            <p:cNvGrpSpPr>
              <a:grpSpLocks/>
            </p:cNvGrpSpPr>
            <p:nvPr userDrawn="1"/>
          </p:nvGrpSpPr>
          <p:grpSpPr bwMode="auto">
            <a:xfrm>
              <a:off x="1728" y="2230"/>
              <a:ext cx="4027" cy="2085"/>
              <a:chOff x="1728" y="2230"/>
              <a:chExt cx="4027" cy="2085"/>
            </a:xfrm>
          </p:grpSpPr>
          <p:sp>
            <p:nvSpPr>
              <p:cNvPr id="9626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9"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6270"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71"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86016941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pPr fontAlgn="base">
              <a:spcAft>
                <a:spcPct val="0"/>
              </a:spcAft>
            </a:pPr>
            <a:endParaRPr lang="en-US" smtClean="0">
              <a:solidFill>
                <a:srgbClr val="000000"/>
              </a:solidFill>
              <a:cs typeface="Arial" panose="020B0604020202020204" pitchFamily="34" charset="0"/>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pPr algn="ctr" fontAlgn="base">
              <a:spcAft>
                <a:spcPct val="0"/>
              </a:spcAft>
            </a:pPr>
            <a:endParaRPr lang="en-US" smtClean="0">
              <a:solidFill>
                <a:srgbClr val="000000"/>
              </a:solidFill>
              <a:cs typeface="Arial" panose="020B0604020202020204" pitchFamily="34" charset="0"/>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vl1pPr>
          </a:lstStyle>
          <a:p>
            <a:pPr fontAlgn="base">
              <a:spcAft>
                <a:spcPct val="0"/>
              </a:spcAft>
            </a:pPr>
            <a:fld id="{D5CD7B5F-7787-483C-823F-73636F91B349}" type="slidenum">
              <a:rPr lang="en-US" smtClean="0">
                <a:solidFill>
                  <a:srgbClr val="000000"/>
                </a:solidFill>
                <a:cs typeface="Arial" panose="020B0604020202020204" pitchFamily="34" charset="0"/>
              </a:rPr>
              <a:pPr fontAlgn="base">
                <a:spcAft>
                  <a:spcPct val="0"/>
                </a:spcAft>
              </a:pPr>
              <a:t>‹#›</a:t>
            </a:fld>
            <a:endParaRPr lang="en-US" smtClean="0">
              <a:solidFill>
                <a:srgbClr val="000000"/>
              </a:solidFill>
              <a:cs typeface="Arial" panose="020B0604020202020204" pitchFamily="34" charset="0"/>
            </a:endParaRPr>
          </a:p>
        </p:txBody>
      </p:sp>
      <p:sp>
        <p:nvSpPr>
          <p:cNvPr id="1033" name="Line 9"/>
          <p:cNvSpPr>
            <a:spLocks noChangeShapeType="1"/>
          </p:cNvSpPr>
          <p:nvPr userDrawn="1"/>
        </p:nvSpPr>
        <p:spPr bwMode="auto">
          <a:xfrm>
            <a:off x="2336800" y="1066800"/>
            <a:ext cx="76200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4" name="Line 10"/>
          <p:cNvSpPr>
            <a:spLocks noChangeShapeType="1"/>
          </p:cNvSpPr>
          <p:nvPr userDrawn="1"/>
        </p:nvSpPr>
        <p:spPr bwMode="auto">
          <a:xfrm>
            <a:off x="2133600" y="1219200"/>
            <a:ext cx="78232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9" name="Rectangle 15"/>
          <p:cNvSpPr>
            <a:spLocks noChangeArrowheads="1"/>
          </p:cNvSpPr>
          <p:nvPr userDrawn="1"/>
        </p:nvSpPr>
        <p:spPr bwMode="auto">
          <a:xfrm>
            <a:off x="609600" y="533400"/>
            <a:ext cx="10972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4400">
                <a:solidFill>
                  <a:schemeClr val="tx2"/>
                </a:solidFill>
                <a:latin typeface="Arial" panose="020B0604020202020204" pitchFamily="34" charset="0"/>
              </a:defRPr>
            </a:lvl1pPr>
            <a:lvl2pPr>
              <a:spcBef>
                <a:spcPct val="0"/>
              </a:spcBef>
              <a:defRPr sz="4400">
                <a:solidFill>
                  <a:schemeClr val="tx2"/>
                </a:solidFill>
                <a:latin typeface="Arial" panose="020B0604020202020204" pitchFamily="34" charset="0"/>
              </a:defRPr>
            </a:lvl2pPr>
            <a:lvl3pPr>
              <a:spcBef>
                <a:spcPct val="0"/>
              </a:spcBef>
              <a:defRPr sz="4400">
                <a:solidFill>
                  <a:schemeClr val="tx2"/>
                </a:solidFill>
                <a:latin typeface="Arial" panose="020B0604020202020204" pitchFamily="34" charset="0"/>
              </a:defRPr>
            </a:lvl3pPr>
            <a:lvl4pPr>
              <a:spcBef>
                <a:spcPct val="0"/>
              </a:spcBef>
              <a:defRPr sz="4400">
                <a:solidFill>
                  <a:schemeClr val="tx2"/>
                </a:solidFill>
                <a:latin typeface="Arial" panose="020B0604020202020204" pitchFamily="34" charset="0"/>
              </a:defRPr>
            </a:lvl4pPr>
            <a:lvl5pPr>
              <a:spcBef>
                <a:spcPct val="0"/>
              </a:spcBef>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ctr" fontAlgn="base">
              <a:spcAft>
                <a:spcPct val="0"/>
              </a:spcAft>
            </a:pPr>
            <a:endParaRPr lang="en-US" sz="4400" smtClean="0">
              <a:solidFill>
                <a:srgbClr val="000000"/>
              </a:solidFill>
              <a:cs typeface="Arial" panose="020B0604020202020204" pitchFamily="34" charset="0"/>
            </a:endParaRPr>
          </a:p>
        </p:txBody>
      </p:sp>
      <p:pic>
        <p:nvPicPr>
          <p:cNvPr id="1041" name="Picture 17"/>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11200" y="152401"/>
            <a:ext cx="1625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9956800" y="152400"/>
            <a:ext cx="1727200" cy="120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47537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pPr fontAlgn="base">
              <a:spcAft>
                <a:spcPct val="0"/>
              </a:spcAft>
            </a:pPr>
            <a:endParaRPr lang="en-US" smtClean="0">
              <a:solidFill>
                <a:srgbClr val="000000"/>
              </a:solidFill>
              <a:cs typeface="Arial" panose="020B0604020202020204" pitchFamily="34" charset="0"/>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pPr algn="ctr" fontAlgn="base">
              <a:spcAft>
                <a:spcPct val="0"/>
              </a:spcAft>
            </a:pPr>
            <a:endParaRPr lang="en-US" smtClean="0">
              <a:solidFill>
                <a:srgbClr val="000000"/>
              </a:solidFill>
              <a:cs typeface="Arial" panose="020B0604020202020204" pitchFamily="34" charset="0"/>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vl1pPr>
          </a:lstStyle>
          <a:p>
            <a:pPr fontAlgn="base">
              <a:spcAft>
                <a:spcPct val="0"/>
              </a:spcAft>
            </a:pPr>
            <a:fld id="{D5CD7B5F-7787-483C-823F-73636F91B349}" type="slidenum">
              <a:rPr lang="en-US" smtClean="0">
                <a:solidFill>
                  <a:srgbClr val="000000"/>
                </a:solidFill>
                <a:cs typeface="Arial" panose="020B0604020202020204" pitchFamily="34" charset="0"/>
              </a:rPr>
              <a:pPr fontAlgn="base">
                <a:spcAft>
                  <a:spcPct val="0"/>
                </a:spcAft>
              </a:pPr>
              <a:t>‹#›</a:t>
            </a:fld>
            <a:endParaRPr lang="en-US" smtClean="0">
              <a:solidFill>
                <a:srgbClr val="000000"/>
              </a:solidFill>
              <a:cs typeface="Arial" panose="020B0604020202020204" pitchFamily="34" charset="0"/>
            </a:endParaRPr>
          </a:p>
        </p:txBody>
      </p:sp>
      <p:sp>
        <p:nvSpPr>
          <p:cNvPr id="1033" name="Line 9"/>
          <p:cNvSpPr>
            <a:spLocks noChangeShapeType="1"/>
          </p:cNvSpPr>
          <p:nvPr userDrawn="1"/>
        </p:nvSpPr>
        <p:spPr bwMode="auto">
          <a:xfrm>
            <a:off x="2336800" y="1066800"/>
            <a:ext cx="76200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4" name="Line 10"/>
          <p:cNvSpPr>
            <a:spLocks noChangeShapeType="1"/>
          </p:cNvSpPr>
          <p:nvPr userDrawn="1"/>
        </p:nvSpPr>
        <p:spPr bwMode="auto">
          <a:xfrm>
            <a:off x="2133600" y="1219200"/>
            <a:ext cx="78232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9" name="Rectangle 15"/>
          <p:cNvSpPr>
            <a:spLocks noChangeArrowheads="1"/>
          </p:cNvSpPr>
          <p:nvPr userDrawn="1"/>
        </p:nvSpPr>
        <p:spPr bwMode="auto">
          <a:xfrm>
            <a:off x="609600" y="533400"/>
            <a:ext cx="10972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4400">
                <a:solidFill>
                  <a:schemeClr val="tx2"/>
                </a:solidFill>
                <a:latin typeface="Arial" panose="020B0604020202020204" pitchFamily="34" charset="0"/>
              </a:defRPr>
            </a:lvl1pPr>
            <a:lvl2pPr>
              <a:spcBef>
                <a:spcPct val="0"/>
              </a:spcBef>
              <a:defRPr sz="4400">
                <a:solidFill>
                  <a:schemeClr val="tx2"/>
                </a:solidFill>
                <a:latin typeface="Arial" panose="020B0604020202020204" pitchFamily="34" charset="0"/>
              </a:defRPr>
            </a:lvl2pPr>
            <a:lvl3pPr>
              <a:spcBef>
                <a:spcPct val="0"/>
              </a:spcBef>
              <a:defRPr sz="4400">
                <a:solidFill>
                  <a:schemeClr val="tx2"/>
                </a:solidFill>
                <a:latin typeface="Arial" panose="020B0604020202020204" pitchFamily="34" charset="0"/>
              </a:defRPr>
            </a:lvl3pPr>
            <a:lvl4pPr>
              <a:spcBef>
                <a:spcPct val="0"/>
              </a:spcBef>
              <a:defRPr sz="4400">
                <a:solidFill>
                  <a:schemeClr val="tx2"/>
                </a:solidFill>
                <a:latin typeface="Arial" panose="020B0604020202020204" pitchFamily="34" charset="0"/>
              </a:defRPr>
            </a:lvl4pPr>
            <a:lvl5pPr>
              <a:spcBef>
                <a:spcPct val="0"/>
              </a:spcBef>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ctr" fontAlgn="base">
              <a:spcAft>
                <a:spcPct val="0"/>
              </a:spcAft>
            </a:pPr>
            <a:endParaRPr lang="en-US" sz="4400" smtClean="0">
              <a:solidFill>
                <a:srgbClr val="000000"/>
              </a:solidFill>
              <a:cs typeface="Arial" panose="020B0604020202020204" pitchFamily="34" charset="0"/>
            </a:endParaRPr>
          </a:p>
        </p:txBody>
      </p:sp>
      <p:pic>
        <p:nvPicPr>
          <p:cNvPr id="1041" name="Picture 17"/>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11200" y="152401"/>
            <a:ext cx="1625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9956800" y="152400"/>
            <a:ext cx="1727200" cy="120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1589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pPr fontAlgn="base">
              <a:spcAft>
                <a:spcPct val="0"/>
              </a:spcAft>
            </a:pPr>
            <a:endParaRPr lang="en-US" smtClean="0">
              <a:solidFill>
                <a:srgbClr val="000000"/>
              </a:solidFill>
              <a:cs typeface="Arial" panose="020B0604020202020204" pitchFamily="34" charset="0"/>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pPr algn="ctr" fontAlgn="base">
              <a:spcAft>
                <a:spcPct val="0"/>
              </a:spcAft>
            </a:pPr>
            <a:endParaRPr lang="en-US" smtClean="0">
              <a:solidFill>
                <a:srgbClr val="000000"/>
              </a:solidFill>
              <a:cs typeface="Arial" panose="020B0604020202020204" pitchFamily="34" charset="0"/>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vl1pPr>
          </a:lstStyle>
          <a:p>
            <a:pPr fontAlgn="base">
              <a:spcAft>
                <a:spcPct val="0"/>
              </a:spcAft>
            </a:pPr>
            <a:fld id="{D5CD7B5F-7787-483C-823F-73636F91B349}" type="slidenum">
              <a:rPr lang="en-US" smtClean="0">
                <a:solidFill>
                  <a:srgbClr val="000000"/>
                </a:solidFill>
                <a:cs typeface="Arial" panose="020B0604020202020204" pitchFamily="34" charset="0"/>
              </a:rPr>
              <a:pPr fontAlgn="base">
                <a:spcAft>
                  <a:spcPct val="0"/>
                </a:spcAft>
              </a:pPr>
              <a:t>‹#›</a:t>
            </a:fld>
            <a:endParaRPr lang="en-US" smtClean="0">
              <a:solidFill>
                <a:srgbClr val="000000"/>
              </a:solidFill>
              <a:cs typeface="Arial" panose="020B0604020202020204" pitchFamily="34" charset="0"/>
            </a:endParaRPr>
          </a:p>
        </p:txBody>
      </p:sp>
      <p:sp>
        <p:nvSpPr>
          <p:cNvPr id="1033" name="Line 9"/>
          <p:cNvSpPr>
            <a:spLocks noChangeShapeType="1"/>
          </p:cNvSpPr>
          <p:nvPr userDrawn="1"/>
        </p:nvSpPr>
        <p:spPr bwMode="auto">
          <a:xfrm>
            <a:off x="2336800" y="1066800"/>
            <a:ext cx="76200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4" name="Line 10"/>
          <p:cNvSpPr>
            <a:spLocks noChangeShapeType="1"/>
          </p:cNvSpPr>
          <p:nvPr userDrawn="1"/>
        </p:nvSpPr>
        <p:spPr bwMode="auto">
          <a:xfrm>
            <a:off x="2133600" y="1219200"/>
            <a:ext cx="78232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9" name="Rectangle 15"/>
          <p:cNvSpPr>
            <a:spLocks noChangeArrowheads="1"/>
          </p:cNvSpPr>
          <p:nvPr userDrawn="1"/>
        </p:nvSpPr>
        <p:spPr bwMode="auto">
          <a:xfrm>
            <a:off x="609600" y="533400"/>
            <a:ext cx="10972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4400">
                <a:solidFill>
                  <a:schemeClr val="tx2"/>
                </a:solidFill>
                <a:latin typeface="Arial" panose="020B0604020202020204" pitchFamily="34" charset="0"/>
              </a:defRPr>
            </a:lvl1pPr>
            <a:lvl2pPr>
              <a:spcBef>
                <a:spcPct val="0"/>
              </a:spcBef>
              <a:defRPr sz="4400">
                <a:solidFill>
                  <a:schemeClr val="tx2"/>
                </a:solidFill>
                <a:latin typeface="Arial" panose="020B0604020202020204" pitchFamily="34" charset="0"/>
              </a:defRPr>
            </a:lvl2pPr>
            <a:lvl3pPr>
              <a:spcBef>
                <a:spcPct val="0"/>
              </a:spcBef>
              <a:defRPr sz="4400">
                <a:solidFill>
                  <a:schemeClr val="tx2"/>
                </a:solidFill>
                <a:latin typeface="Arial" panose="020B0604020202020204" pitchFamily="34" charset="0"/>
              </a:defRPr>
            </a:lvl3pPr>
            <a:lvl4pPr>
              <a:spcBef>
                <a:spcPct val="0"/>
              </a:spcBef>
              <a:defRPr sz="4400">
                <a:solidFill>
                  <a:schemeClr val="tx2"/>
                </a:solidFill>
                <a:latin typeface="Arial" panose="020B0604020202020204" pitchFamily="34" charset="0"/>
              </a:defRPr>
            </a:lvl4pPr>
            <a:lvl5pPr>
              <a:spcBef>
                <a:spcPct val="0"/>
              </a:spcBef>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ctr" fontAlgn="base">
              <a:spcAft>
                <a:spcPct val="0"/>
              </a:spcAft>
            </a:pPr>
            <a:endParaRPr lang="en-US" sz="4400" smtClean="0">
              <a:solidFill>
                <a:srgbClr val="000000"/>
              </a:solidFill>
              <a:cs typeface="Arial" panose="020B0604020202020204" pitchFamily="34" charset="0"/>
            </a:endParaRPr>
          </a:p>
        </p:txBody>
      </p:sp>
      <p:pic>
        <p:nvPicPr>
          <p:cNvPr id="1041" name="Picture 17"/>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11200" y="152401"/>
            <a:ext cx="1625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9956800" y="152400"/>
            <a:ext cx="1727200" cy="120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291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pPr fontAlgn="base">
              <a:spcAft>
                <a:spcPct val="0"/>
              </a:spcAft>
            </a:pPr>
            <a:endParaRPr lang="en-US" smtClean="0">
              <a:solidFill>
                <a:srgbClr val="000000"/>
              </a:solidFill>
              <a:cs typeface="Arial" panose="020B0604020202020204" pitchFamily="34" charset="0"/>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pPr algn="ctr" fontAlgn="base">
              <a:spcAft>
                <a:spcPct val="0"/>
              </a:spcAft>
            </a:pPr>
            <a:endParaRPr lang="en-US" smtClean="0">
              <a:solidFill>
                <a:srgbClr val="000000"/>
              </a:solidFill>
              <a:cs typeface="Arial" panose="020B0604020202020204" pitchFamily="34" charset="0"/>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vl1pPr>
          </a:lstStyle>
          <a:p>
            <a:pPr fontAlgn="base">
              <a:spcAft>
                <a:spcPct val="0"/>
              </a:spcAft>
            </a:pPr>
            <a:fld id="{D5CD7B5F-7787-483C-823F-73636F91B349}" type="slidenum">
              <a:rPr lang="en-US" smtClean="0">
                <a:solidFill>
                  <a:srgbClr val="000000"/>
                </a:solidFill>
                <a:cs typeface="Arial" panose="020B0604020202020204" pitchFamily="34" charset="0"/>
              </a:rPr>
              <a:pPr fontAlgn="base">
                <a:spcAft>
                  <a:spcPct val="0"/>
                </a:spcAft>
              </a:pPr>
              <a:t>‹#›</a:t>
            </a:fld>
            <a:endParaRPr lang="en-US" smtClean="0">
              <a:solidFill>
                <a:srgbClr val="000000"/>
              </a:solidFill>
              <a:cs typeface="Arial" panose="020B0604020202020204" pitchFamily="34" charset="0"/>
            </a:endParaRPr>
          </a:p>
        </p:txBody>
      </p:sp>
      <p:sp>
        <p:nvSpPr>
          <p:cNvPr id="1033" name="Line 9"/>
          <p:cNvSpPr>
            <a:spLocks noChangeShapeType="1"/>
          </p:cNvSpPr>
          <p:nvPr userDrawn="1"/>
        </p:nvSpPr>
        <p:spPr bwMode="auto">
          <a:xfrm>
            <a:off x="2336800" y="1066800"/>
            <a:ext cx="76200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4" name="Line 10"/>
          <p:cNvSpPr>
            <a:spLocks noChangeShapeType="1"/>
          </p:cNvSpPr>
          <p:nvPr userDrawn="1"/>
        </p:nvSpPr>
        <p:spPr bwMode="auto">
          <a:xfrm>
            <a:off x="2133600" y="1219200"/>
            <a:ext cx="78232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9" name="Rectangle 15"/>
          <p:cNvSpPr>
            <a:spLocks noChangeArrowheads="1"/>
          </p:cNvSpPr>
          <p:nvPr userDrawn="1"/>
        </p:nvSpPr>
        <p:spPr bwMode="auto">
          <a:xfrm>
            <a:off x="609600" y="533400"/>
            <a:ext cx="10972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4400">
                <a:solidFill>
                  <a:schemeClr val="tx2"/>
                </a:solidFill>
                <a:latin typeface="Arial" panose="020B0604020202020204" pitchFamily="34" charset="0"/>
              </a:defRPr>
            </a:lvl1pPr>
            <a:lvl2pPr>
              <a:spcBef>
                <a:spcPct val="0"/>
              </a:spcBef>
              <a:defRPr sz="4400">
                <a:solidFill>
                  <a:schemeClr val="tx2"/>
                </a:solidFill>
                <a:latin typeface="Arial" panose="020B0604020202020204" pitchFamily="34" charset="0"/>
              </a:defRPr>
            </a:lvl2pPr>
            <a:lvl3pPr>
              <a:spcBef>
                <a:spcPct val="0"/>
              </a:spcBef>
              <a:defRPr sz="4400">
                <a:solidFill>
                  <a:schemeClr val="tx2"/>
                </a:solidFill>
                <a:latin typeface="Arial" panose="020B0604020202020204" pitchFamily="34" charset="0"/>
              </a:defRPr>
            </a:lvl3pPr>
            <a:lvl4pPr>
              <a:spcBef>
                <a:spcPct val="0"/>
              </a:spcBef>
              <a:defRPr sz="4400">
                <a:solidFill>
                  <a:schemeClr val="tx2"/>
                </a:solidFill>
                <a:latin typeface="Arial" panose="020B0604020202020204" pitchFamily="34" charset="0"/>
              </a:defRPr>
            </a:lvl4pPr>
            <a:lvl5pPr>
              <a:spcBef>
                <a:spcPct val="0"/>
              </a:spcBef>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ctr" fontAlgn="base">
              <a:spcAft>
                <a:spcPct val="0"/>
              </a:spcAft>
            </a:pPr>
            <a:endParaRPr lang="en-US" sz="4400" smtClean="0">
              <a:solidFill>
                <a:srgbClr val="000000"/>
              </a:solidFill>
              <a:cs typeface="Arial" panose="020B0604020202020204" pitchFamily="34" charset="0"/>
            </a:endParaRPr>
          </a:p>
        </p:txBody>
      </p:sp>
      <p:pic>
        <p:nvPicPr>
          <p:cNvPr id="1041" name="Picture 17"/>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11200" y="152401"/>
            <a:ext cx="1625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9956800" y="152400"/>
            <a:ext cx="1727200" cy="120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30442"/>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59"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fontAlgn="base">
              <a:spcBef>
                <a:spcPct val="0"/>
              </a:spcBef>
              <a:spcAft>
                <a:spcPct val="0"/>
              </a:spcAft>
            </a:pPr>
            <a:fld id="{E4961337-774B-4F04-A6A0-3D155F87047E}" type="slidenum">
              <a:rPr lang="en-US">
                <a:solidFill>
                  <a:srgbClr val="FFFFFF"/>
                </a:solidFill>
              </a:rPr>
              <a:pPr fontAlgn="base">
                <a:spcBef>
                  <a:spcPct val="0"/>
                </a:spcBef>
                <a:spcAft>
                  <a:spcPct val="0"/>
                </a:spcAft>
              </a:pPr>
              <a:t>‹#›</a:t>
            </a:fld>
            <a:endParaRPr lang="en-US">
              <a:solidFill>
                <a:srgbClr val="FFFFFF"/>
              </a:solidFill>
            </a:endParaRPr>
          </a:p>
        </p:txBody>
      </p:sp>
      <p:grpSp>
        <p:nvGrpSpPr>
          <p:cNvPr id="96260" name="Group 4"/>
          <p:cNvGrpSpPr>
            <a:grpSpLocks/>
          </p:cNvGrpSpPr>
          <p:nvPr/>
        </p:nvGrpSpPr>
        <p:grpSpPr bwMode="auto">
          <a:xfrm>
            <a:off x="1" y="1"/>
            <a:ext cx="12187767" cy="6850063"/>
            <a:chOff x="0" y="0"/>
            <a:chExt cx="5758" cy="4315"/>
          </a:xfrm>
        </p:grpSpPr>
        <p:grpSp>
          <p:nvGrpSpPr>
            <p:cNvPr id="96261" name="Group 5"/>
            <p:cNvGrpSpPr>
              <a:grpSpLocks/>
            </p:cNvGrpSpPr>
            <p:nvPr userDrawn="1"/>
          </p:nvGrpSpPr>
          <p:grpSpPr bwMode="auto">
            <a:xfrm>
              <a:off x="1728" y="2230"/>
              <a:ext cx="4027" cy="2085"/>
              <a:chOff x="1728" y="2230"/>
              <a:chExt cx="4027" cy="2085"/>
            </a:xfrm>
          </p:grpSpPr>
          <p:sp>
            <p:nvSpPr>
              <p:cNvPr id="9626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9"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6270"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71"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810168730"/>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59"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fontAlgn="base">
              <a:spcBef>
                <a:spcPct val="0"/>
              </a:spcBef>
              <a:spcAft>
                <a:spcPct val="0"/>
              </a:spcAft>
            </a:pPr>
            <a:fld id="{E4961337-774B-4F04-A6A0-3D155F87047E}" type="slidenum">
              <a:rPr lang="en-US">
                <a:solidFill>
                  <a:srgbClr val="FFFFFF"/>
                </a:solidFill>
              </a:rPr>
              <a:pPr fontAlgn="base">
                <a:spcBef>
                  <a:spcPct val="0"/>
                </a:spcBef>
                <a:spcAft>
                  <a:spcPct val="0"/>
                </a:spcAft>
              </a:pPr>
              <a:t>‹#›</a:t>
            </a:fld>
            <a:endParaRPr lang="en-US">
              <a:solidFill>
                <a:srgbClr val="FFFFFF"/>
              </a:solidFill>
            </a:endParaRPr>
          </a:p>
        </p:txBody>
      </p:sp>
      <p:grpSp>
        <p:nvGrpSpPr>
          <p:cNvPr id="96260" name="Group 4"/>
          <p:cNvGrpSpPr>
            <a:grpSpLocks/>
          </p:cNvGrpSpPr>
          <p:nvPr/>
        </p:nvGrpSpPr>
        <p:grpSpPr bwMode="auto">
          <a:xfrm>
            <a:off x="1" y="1"/>
            <a:ext cx="12187767" cy="6850063"/>
            <a:chOff x="0" y="0"/>
            <a:chExt cx="5758" cy="4315"/>
          </a:xfrm>
        </p:grpSpPr>
        <p:grpSp>
          <p:nvGrpSpPr>
            <p:cNvPr id="96261" name="Group 5"/>
            <p:cNvGrpSpPr>
              <a:grpSpLocks/>
            </p:cNvGrpSpPr>
            <p:nvPr userDrawn="1"/>
          </p:nvGrpSpPr>
          <p:grpSpPr bwMode="auto">
            <a:xfrm>
              <a:off x="1728" y="2230"/>
              <a:ext cx="4027" cy="2085"/>
              <a:chOff x="1728" y="2230"/>
              <a:chExt cx="4027" cy="2085"/>
            </a:xfrm>
          </p:grpSpPr>
          <p:sp>
            <p:nvSpPr>
              <p:cNvPr id="9626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9"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6270"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71"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519191228"/>
      </p:ext>
    </p:extLst>
  </p:cSld>
  <p:clrMap bg1="dk2" tx1="lt1" bg2="dk1"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ftr="0" dt="0"/>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59"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fontAlgn="base">
              <a:spcBef>
                <a:spcPct val="0"/>
              </a:spcBef>
              <a:spcAft>
                <a:spcPct val="0"/>
              </a:spcAft>
            </a:pPr>
            <a:fld id="{E4961337-774B-4F04-A6A0-3D155F87047E}" type="slidenum">
              <a:rPr lang="en-US">
                <a:solidFill>
                  <a:srgbClr val="FFFFFF"/>
                </a:solidFill>
              </a:rPr>
              <a:pPr fontAlgn="base">
                <a:spcBef>
                  <a:spcPct val="0"/>
                </a:spcBef>
                <a:spcAft>
                  <a:spcPct val="0"/>
                </a:spcAft>
              </a:pPr>
              <a:t>‹#›</a:t>
            </a:fld>
            <a:endParaRPr lang="en-US">
              <a:solidFill>
                <a:srgbClr val="FFFFFF"/>
              </a:solidFill>
            </a:endParaRPr>
          </a:p>
        </p:txBody>
      </p:sp>
      <p:grpSp>
        <p:nvGrpSpPr>
          <p:cNvPr id="96260" name="Group 4"/>
          <p:cNvGrpSpPr>
            <a:grpSpLocks/>
          </p:cNvGrpSpPr>
          <p:nvPr/>
        </p:nvGrpSpPr>
        <p:grpSpPr bwMode="auto">
          <a:xfrm>
            <a:off x="1" y="1"/>
            <a:ext cx="12187767" cy="6850063"/>
            <a:chOff x="0" y="0"/>
            <a:chExt cx="5758" cy="4315"/>
          </a:xfrm>
        </p:grpSpPr>
        <p:grpSp>
          <p:nvGrpSpPr>
            <p:cNvPr id="96261" name="Group 5"/>
            <p:cNvGrpSpPr>
              <a:grpSpLocks/>
            </p:cNvGrpSpPr>
            <p:nvPr userDrawn="1"/>
          </p:nvGrpSpPr>
          <p:grpSpPr bwMode="auto">
            <a:xfrm>
              <a:off x="1728" y="2230"/>
              <a:ext cx="4027" cy="2085"/>
              <a:chOff x="1728" y="2230"/>
              <a:chExt cx="4027" cy="2085"/>
            </a:xfrm>
          </p:grpSpPr>
          <p:sp>
            <p:nvSpPr>
              <p:cNvPr id="9626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9"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6270"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71"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617296552"/>
      </p:ext>
    </p:extLst>
  </p:cSld>
  <p:clrMap bg1="dk2" tx1="lt1" bg2="dk1"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59"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fontAlgn="base">
              <a:spcBef>
                <a:spcPct val="0"/>
              </a:spcBef>
              <a:spcAft>
                <a:spcPct val="0"/>
              </a:spcAft>
            </a:pPr>
            <a:fld id="{E4961337-774B-4F04-A6A0-3D155F87047E}" type="slidenum">
              <a:rPr lang="en-US">
                <a:solidFill>
                  <a:srgbClr val="FFFFFF"/>
                </a:solidFill>
              </a:rPr>
              <a:pPr fontAlgn="base">
                <a:spcBef>
                  <a:spcPct val="0"/>
                </a:spcBef>
                <a:spcAft>
                  <a:spcPct val="0"/>
                </a:spcAft>
              </a:pPr>
              <a:t>‹#›</a:t>
            </a:fld>
            <a:endParaRPr lang="en-US">
              <a:solidFill>
                <a:srgbClr val="FFFFFF"/>
              </a:solidFill>
            </a:endParaRPr>
          </a:p>
        </p:txBody>
      </p:sp>
      <p:grpSp>
        <p:nvGrpSpPr>
          <p:cNvPr id="96260" name="Group 4"/>
          <p:cNvGrpSpPr>
            <a:grpSpLocks/>
          </p:cNvGrpSpPr>
          <p:nvPr/>
        </p:nvGrpSpPr>
        <p:grpSpPr bwMode="auto">
          <a:xfrm>
            <a:off x="1" y="1"/>
            <a:ext cx="12187767" cy="6850063"/>
            <a:chOff x="0" y="0"/>
            <a:chExt cx="5758" cy="4315"/>
          </a:xfrm>
        </p:grpSpPr>
        <p:grpSp>
          <p:nvGrpSpPr>
            <p:cNvPr id="96261" name="Group 5"/>
            <p:cNvGrpSpPr>
              <a:grpSpLocks/>
            </p:cNvGrpSpPr>
            <p:nvPr userDrawn="1"/>
          </p:nvGrpSpPr>
          <p:grpSpPr bwMode="auto">
            <a:xfrm>
              <a:off x="1728" y="2230"/>
              <a:ext cx="4027" cy="2085"/>
              <a:chOff x="1728" y="2230"/>
              <a:chExt cx="4027" cy="2085"/>
            </a:xfrm>
          </p:grpSpPr>
          <p:sp>
            <p:nvSpPr>
              <p:cNvPr id="9626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9626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96269"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6270"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96271"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401534630"/>
      </p:ext>
    </p:extLst>
  </p:cSld>
  <p:clrMap bg1="dk2" tx1="lt1" bg2="dk1"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hf hdr="0" ftr="0" dt="0"/>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609600" y="228600"/>
            <a:ext cx="9448800" cy="990600"/>
          </a:xfrm>
          <a:prstGeom prst="rect">
            <a:avLst/>
          </a:prstGeom>
          <a:noFill/>
          <a:ln>
            <a:noFill/>
          </a:ln>
          <a:effectLst>
            <a:outerShdw dist="28398" dir="1593903" algn="ctr" rotWithShape="0">
              <a:srgbClr val="B6B46A"/>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1" name="Rectangle 3"/>
          <p:cNvSpPr>
            <a:spLocks noGrp="1" noChangeArrowheads="1"/>
          </p:cNvSpPr>
          <p:nvPr>
            <p:ph type="body" idx="1"/>
          </p:nvPr>
        </p:nvSpPr>
        <p:spPr bwMode="auto">
          <a:xfrm>
            <a:off x="609600" y="1600200"/>
            <a:ext cx="10668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3" name="Rectangle 5"/>
          <p:cNvSpPr>
            <a:spLocks noGrp="1" noChangeArrowheads="1"/>
          </p:cNvSpPr>
          <p:nvPr>
            <p:ph type="ftr" sz="quarter" idx="3"/>
          </p:nvPr>
        </p:nvSpPr>
        <p:spPr bwMode="auto">
          <a:xfrm>
            <a:off x="3657600" y="64008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400">
                <a:solidFill>
                  <a:srgbClr val="000000"/>
                </a:solidFill>
                <a:latin typeface="+mn-lt"/>
              </a:defRPr>
            </a:lvl1pPr>
          </a:lstStyle>
          <a:p>
            <a:pPr algn="ctr" fontAlgn="base">
              <a:spcBef>
                <a:spcPct val="0"/>
              </a:spcBef>
              <a:spcAft>
                <a:spcPct val="0"/>
              </a:spcAft>
            </a:pPr>
            <a:endParaRPr lang="en-US" smtClean="0"/>
          </a:p>
        </p:txBody>
      </p:sp>
    </p:spTree>
    <p:extLst>
      <p:ext uri="{BB962C8B-B14F-4D97-AF65-F5344CB8AC3E}">
        <p14:creationId xmlns:p14="http://schemas.microsoft.com/office/powerpoint/2010/main" val="3543509498"/>
      </p:ext>
    </p:extLst>
  </p:cSld>
  <p:clrMap bg1="dk2" tx1="lt1" bg2="dk1"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txStyles>
    <p:titleStyle>
      <a:lvl1pPr algn="l" rtl="0" fontAlgn="base">
        <a:lnSpc>
          <a:spcPct val="80000"/>
        </a:lnSpc>
        <a:spcBef>
          <a:spcPct val="0"/>
        </a:spcBef>
        <a:spcAft>
          <a:spcPct val="0"/>
        </a:spcAft>
        <a:defRPr sz="4000" kern="1200">
          <a:solidFill>
            <a:srgbClr val="000000"/>
          </a:solidFill>
          <a:latin typeface="+mj-lt"/>
          <a:ea typeface="+mj-ea"/>
          <a:cs typeface="+mj-cs"/>
        </a:defRPr>
      </a:lvl1pPr>
      <a:lvl2pPr algn="l" rtl="0" fontAlgn="base">
        <a:lnSpc>
          <a:spcPct val="80000"/>
        </a:lnSpc>
        <a:spcBef>
          <a:spcPct val="0"/>
        </a:spcBef>
        <a:spcAft>
          <a:spcPct val="0"/>
        </a:spcAft>
        <a:defRPr sz="4000">
          <a:solidFill>
            <a:srgbClr val="000000"/>
          </a:solidFill>
          <a:latin typeface="Impact" panose="020B0806030902050204" pitchFamily="34" charset="0"/>
        </a:defRPr>
      </a:lvl2pPr>
      <a:lvl3pPr algn="l" rtl="0" fontAlgn="base">
        <a:lnSpc>
          <a:spcPct val="80000"/>
        </a:lnSpc>
        <a:spcBef>
          <a:spcPct val="0"/>
        </a:spcBef>
        <a:spcAft>
          <a:spcPct val="0"/>
        </a:spcAft>
        <a:defRPr sz="4000">
          <a:solidFill>
            <a:srgbClr val="000000"/>
          </a:solidFill>
          <a:latin typeface="Impact" panose="020B0806030902050204" pitchFamily="34" charset="0"/>
        </a:defRPr>
      </a:lvl3pPr>
      <a:lvl4pPr algn="l" rtl="0" fontAlgn="base">
        <a:lnSpc>
          <a:spcPct val="80000"/>
        </a:lnSpc>
        <a:spcBef>
          <a:spcPct val="0"/>
        </a:spcBef>
        <a:spcAft>
          <a:spcPct val="0"/>
        </a:spcAft>
        <a:defRPr sz="4000">
          <a:solidFill>
            <a:srgbClr val="000000"/>
          </a:solidFill>
          <a:latin typeface="Impact" panose="020B0806030902050204" pitchFamily="34" charset="0"/>
        </a:defRPr>
      </a:lvl4pPr>
      <a:lvl5pPr algn="l" rtl="0" fontAlgn="base">
        <a:lnSpc>
          <a:spcPct val="80000"/>
        </a:lnSpc>
        <a:spcBef>
          <a:spcPct val="0"/>
        </a:spcBef>
        <a:spcAft>
          <a:spcPct val="0"/>
        </a:spcAft>
        <a:defRPr sz="4000">
          <a:solidFill>
            <a:srgbClr val="000000"/>
          </a:solidFill>
          <a:latin typeface="Impact" panose="020B0806030902050204" pitchFamily="34" charset="0"/>
        </a:defRPr>
      </a:lvl5pPr>
      <a:lvl6pPr marL="457200" algn="l" rtl="0" fontAlgn="base">
        <a:lnSpc>
          <a:spcPct val="80000"/>
        </a:lnSpc>
        <a:spcBef>
          <a:spcPct val="0"/>
        </a:spcBef>
        <a:spcAft>
          <a:spcPct val="0"/>
        </a:spcAft>
        <a:defRPr sz="4000">
          <a:solidFill>
            <a:srgbClr val="000000"/>
          </a:solidFill>
          <a:latin typeface="Impact" panose="020B0806030902050204" pitchFamily="34" charset="0"/>
        </a:defRPr>
      </a:lvl6pPr>
      <a:lvl7pPr marL="914400" algn="l" rtl="0" fontAlgn="base">
        <a:lnSpc>
          <a:spcPct val="80000"/>
        </a:lnSpc>
        <a:spcBef>
          <a:spcPct val="0"/>
        </a:spcBef>
        <a:spcAft>
          <a:spcPct val="0"/>
        </a:spcAft>
        <a:defRPr sz="4000">
          <a:solidFill>
            <a:srgbClr val="000000"/>
          </a:solidFill>
          <a:latin typeface="Impact" panose="020B0806030902050204" pitchFamily="34" charset="0"/>
        </a:defRPr>
      </a:lvl7pPr>
      <a:lvl8pPr marL="1371600" algn="l" rtl="0" fontAlgn="base">
        <a:lnSpc>
          <a:spcPct val="80000"/>
        </a:lnSpc>
        <a:spcBef>
          <a:spcPct val="0"/>
        </a:spcBef>
        <a:spcAft>
          <a:spcPct val="0"/>
        </a:spcAft>
        <a:defRPr sz="4000">
          <a:solidFill>
            <a:srgbClr val="000000"/>
          </a:solidFill>
          <a:latin typeface="Impact" panose="020B0806030902050204" pitchFamily="34" charset="0"/>
        </a:defRPr>
      </a:lvl8pPr>
      <a:lvl9pPr marL="1828800" algn="l" rtl="0" fontAlgn="base">
        <a:lnSpc>
          <a:spcPct val="80000"/>
        </a:lnSpc>
        <a:spcBef>
          <a:spcPct val="0"/>
        </a:spcBef>
        <a:spcAft>
          <a:spcPct val="0"/>
        </a:spcAft>
        <a:defRPr sz="4000">
          <a:solidFill>
            <a:srgbClr val="000000"/>
          </a:solidFill>
          <a:latin typeface="Impact" panose="020B0806030902050204" pitchFamily="34" charset="0"/>
        </a:defRPr>
      </a:lvl9pPr>
    </p:titleStyle>
    <p:bodyStyle>
      <a:lvl1pPr marL="342900" indent="-342900" algn="l" rtl="0" fontAlgn="base">
        <a:spcBef>
          <a:spcPct val="20000"/>
        </a:spcBef>
        <a:spcAft>
          <a:spcPct val="0"/>
        </a:spcAft>
        <a:buClr>
          <a:schemeClr val="accent2"/>
        </a:buClr>
        <a:buFont typeface="Wingdings" panose="05000000000000000000" pitchFamily="2" charset="2"/>
        <a:defRPr sz="800" b="1" kern="1200">
          <a:solidFill>
            <a:srgbClr val="FFFFFF"/>
          </a:solidFill>
          <a:latin typeface="+mn-lt"/>
          <a:ea typeface="+mn-ea"/>
          <a:cs typeface="+mn-cs"/>
        </a:defRPr>
      </a:lvl1pPr>
      <a:lvl2pPr marL="742950" indent="-285750" algn="l" rtl="0" fontAlgn="base">
        <a:spcBef>
          <a:spcPct val="20000"/>
        </a:spcBef>
        <a:spcAft>
          <a:spcPct val="0"/>
        </a:spcAft>
        <a:buClr>
          <a:schemeClr val="tx2"/>
        </a:buClr>
        <a:buChar char="•"/>
        <a:defRPr sz="2800" b="1" i="1" kern="1200">
          <a:solidFill>
            <a:srgbClr val="FFFFFF"/>
          </a:solidFill>
          <a:latin typeface="+mn-lt"/>
          <a:ea typeface="+mn-ea"/>
          <a:cs typeface="+mn-cs"/>
        </a:defRPr>
      </a:lvl2pPr>
      <a:lvl3pPr marL="1143000" indent="-228600" algn="l" rtl="0" fontAlgn="base">
        <a:spcBef>
          <a:spcPct val="20000"/>
        </a:spcBef>
        <a:spcAft>
          <a:spcPct val="0"/>
        </a:spcAft>
        <a:buClr>
          <a:srgbClr val="EAEAEA"/>
        </a:buClr>
        <a:buChar char="•"/>
        <a:defRPr sz="2400" b="1" kern="1200">
          <a:solidFill>
            <a:srgbClr val="FFFFFF"/>
          </a:solidFill>
          <a:latin typeface="+mn-lt"/>
          <a:ea typeface="+mn-ea"/>
          <a:cs typeface="+mn-cs"/>
        </a:defRPr>
      </a:lvl3pPr>
      <a:lvl4pPr marL="1600200" indent="-228600" algn="l" rtl="0" fontAlgn="base">
        <a:spcBef>
          <a:spcPct val="20000"/>
        </a:spcBef>
        <a:spcAft>
          <a:spcPct val="0"/>
        </a:spcAft>
        <a:buClr>
          <a:schemeClr val="accent2"/>
        </a:buClr>
        <a:buChar char="•"/>
        <a:defRPr sz="2000" b="1" kern="1200">
          <a:solidFill>
            <a:srgbClr val="FFFFFF"/>
          </a:solidFill>
          <a:latin typeface="+mn-lt"/>
          <a:ea typeface="+mn-ea"/>
          <a:cs typeface="+mn-cs"/>
        </a:defRPr>
      </a:lvl4pPr>
      <a:lvl5pPr marL="2057400" indent="-228600" algn="l" rtl="0" fontAlgn="base">
        <a:spcBef>
          <a:spcPct val="20000"/>
        </a:spcBef>
        <a:spcAft>
          <a:spcPct val="0"/>
        </a:spcAft>
        <a:buClr>
          <a:schemeClr val="accent2"/>
        </a:buClr>
        <a:buChar char="•"/>
        <a:defRPr sz="2000" b="1"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609600" y="228600"/>
            <a:ext cx="9448800" cy="990600"/>
          </a:xfrm>
          <a:prstGeom prst="rect">
            <a:avLst/>
          </a:prstGeom>
          <a:noFill/>
          <a:ln>
            <a:noFill/>
          </a:ln>
          <a:effectLst>
            <a:outerShdw dist="28398" dir="1593903" algn="ctr" rotWithShape="0">
              <a:srgbClr val="B6B46A"/>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1" name="Rectangle 3"/>
          <p:cNvSpPr>
            <a:spLocks noGrp="1" noChangeArrowheads="1"/>
          </p:cNvSpPr>
          <p:nvPr>
            <p:ph type="body" idx="1"/>
          </p:nvPr>
        </p:nvSpPr>
        <p:spPr bwMode="auto">
          <a:xfrm>
            <a:off x="609600" y="1600200"/>
            <a:ext cx="10668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3" name="Rectangle 5"/>
          <p:cNvSpPr>
            <a:spLocks noGrp="1" noChangeArrowheads="1"/>
          </p:cNvSpPr>
          <p:nvPr>
            <p:ph type="ftr" sz="quarter" idx="3"/>
          </p:nvPr>
        </p:nvSpPr>
        <p:spPr bwMode="auto">
          <a:xfrm>
            <a:off x="3657600" y="64008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400">
                <a:solidFill>
                  <a:srgbClr val="000000"/>
                </a:solidFill>
                <a:latin typeface="+mn-lt"/>
              </a:defRPr>
            </a:lvl1pPr>
          </a:lstStyle>
          <a:p>
            <a:pPr algn="ctr" fontAlgn="base">
              <a:spcBef>
                <a:spcPct val="0"/>
              </a:spcBef>
              <a:spcAft>
                <a:spcPct val="0"/>
              </a:spcAft>
            </a:pPr>
            <a:endParaRPr lang="en-US" smtClean="0"/>
          </a:p>
        </p:txBody>
      </p:sp>
    </p:spTree>
    <p:extLst>
      <p:ext uri="{BB962C8B-B14F-4D97-AF65-F5344CB8AC3E}">
        <p14:creationId xmlns:p14="http://schemas.microsoft.com/office/powerpoint/2010/main" val="273011607"/>
      </p:ext>
    </p:extLst>
  </p:cSld>
  <p:clrMap bg1="dk2" tx1="lt1" bg2="dk1"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txStyles>
    <p:titleStyle>
      <a:lvl1pPr algn="l" rtl="0" fontAlgn="base">
        <a:lnSpc>
          <a:spcPct val="80000"/>
        </a:lnSpc>
        <a:spcBef>
          <a:spcPct val="0"/>
        </a:spcBef>
        <a:spcAft>
          <a:spcPct val="0"/>
        </a:spcAft>
        <a:defRPr sz="4000" kern="1200">
          <a:solidFill>
            <a:srgbClr val="000000"/>
          </a:solidFill>
          <a:latin typeface="+mj-lt"/>
          <a:ea typeface="+mj-ea"/>
          <a:cs typeface="+mj-cs"/>
        </a:defRPr>
      </a:lvl1pPr>
      <a:lvl2pPr algn="l" rtl="0" fontAlgn="base">
        <a:lnSpc>
          <a:spcPct val="80000"/>
        </a:lnSpc>
        <a:spcBef>
          <a:spcPct val="0"/>
        </a:spcBef>
        <a:spcAft>
          <a:spcPct val="0"/>
        </a:spcAft>
        <a:defRPr sz="4000">
          <a:solidFill>
            <a:srgbClr val="000000"/>
          </a:solidFill>
          <a:latin typeface="Impact" panose="020B0806030902050204" pitchFamily="34" charset="0"/>
        </a:defRPr>
      </a:lvl2pPr>
      <a:lvl3pPr algn="l" rtl="0" fontAlgn="base">
        <a:lnSpc>
          <a:spcPct val="80000"/>
        </a:lnSpc>
        <a:spcBef>
          <a:spcPct val="0"/>
        </a:spcBef>
        <a:spcAft>
          <a:spcPct val="0"/>
        </a:spcAft>
        <a:defRPr sz="4000">
          <a:solidFill>
            <a:srgbClr val="000000"/>
          </a:solidFill>
          <a:latin typeface="Impact" panose="020B0806030902050204" pitchFamily="34" charset="0"/>
        </a:defRPr>
      </a:lvl3pPr>
      <a:lvl4pPr algn="l" rtl="0" fontAlgn="base">
        <a:lnSpc>
          <a:spcPct val="80000"/>
        </a:lnSpc>
        <a:spcBef>
          <a:spcPct val="0"/>
        </a:spcBef>
        <a:spcAft>
          <a:spcPct val="0"/>
        </a:spcAft>
        <a:defRPr sz="4000">
          <a:solidFill>
            <a:srgbClr val="000000"/>
          </a:solidFill>
          <a:latin typeface="Impact" panose="020B0806030902050204" pitchFamily="34" charset="0"/>
        </a:defRPr>
      </a:lvl4pPr>
      <a:lvl5pPr algn="l" rtl="0" fontAlgn="base">
        <a:lnSpc>
          <a:spcPct val="80000"/>
        </a:lnSpc>
        <a:spcBef>
          <a:spcPct val="0"/>
        </a:spcBef>
        <a:spcAft>
          <a:spcPct val="0"/>
        </a:spcAft>
        <a:defRPr sz="4000">
          <a:solidFill>
            <a:srgbClr val="000000"/>
          </a:solidFill>
          <a:latin typeface="Impact" panose="020B0806030902050204" pitchFamily="34" charset="0"/>
        </a:defRPr>
      </a:lvl5pPr>
      <a:lvl6pPr marL="457200" algn="l" rtl="0" fontAlgn="base">
        <a:lnSpc>
          <a:spcPct val="80000"/>
        </a:lnSpc>
        <a:spcBef>
          <a:spcPct val="0"/>
        </a:spcBef>
        <a:spcAft>
          <a:spcPct val="0"/>
        </a:spcAft>
        <a:defRPr sz="4000">
          <a:solidFill>
            <a:srgbClr val="000000"/>
          </a:solidFill>
          <a:latin typeface="Impact" panose="020B0806030902050204" pitchFamily="34" charset="0"/>
        </a:defRPr>
      </a:lvl6pPr>
      <a:lvl7pPr marL="914400" algn="l" rtl="0" fontAlgn="base">
        <a:lnSpc>
          <a:spcPct val="80000"/>
        </a:lnSpc>
        <a:spcBef>
          <a:spcPct val="0"/>
        </a:spcBef>
        <a:spcAft>
          <a:spcPct val="0"/>
        </a:spcAft>
        <a:defRPr sz="4000">
          <a:solidFill>
            <a:srgbClr val="000000"/>
          </a:solidFill>
          <a:latin typeface="Impact" panose="020B0806030902050204" pitchFamily="34" charset="0"/>
        </a:defRPr>
      </a:lvl7pPr>
      <a:lvl8pPr marL="1371600" algn="l" rtl="0" fontAlgn="base">
        <a:lnSpc>
          <a:spcPct val="80000"/>
        </a:lnSpc>
        <a:spcBef>
          <a:spcPct val="0"/>
        </a:spcBef>
        <a:spcAft>
          <a:spcPct val="0"/>
        </a:spcAft>
        <a:defRPr sz="4000">
          <a:solidFill>
            <a:srgbClr val="000000"/>
          </a:solidFill>
          <a:latin typeface="Impact" panose="020B0806030902050204" pitchFamily="34" charset="0"/>
        </a:defRPr>
      </a:lvl8pPr>
      <a:lvl9pPr marL="1828800" algn="l" rtl="0" fontAlgn="base">
        <a:lnSpc>
          <a:spcPct val="80000"/>
        </a:lnSpc>
        <a:spcBef>
          <a:spcPct val="0"/>
        </a:spcBef>
        <a:spcAft>
          <a:spcPct val="0"/>
        </a:spcAft>
        <a:defRPr sz="4000">
          <a:solidFill>
            <a:srgbClr val="000000"/>
          </a:solidFill>
          <a:latin typeface="Impact" panose="020B0806030902050204" pitchFamily="34" charset="0"/>
        </a:defRPr>
      </a:lvl9pPr>
    </p:titleStyle>
    <p:bodyStyle>
      <a:lvl1pPr marL="342900" indent="-342900" algn="l" rtl="0" fontAlgn="base">
        <a:spcBef>
          <a:spcPct val="20000"/>
        </a:spcBef>
        <a:spcAft>
          <a:spcPct val="0"/>
        </a:spcAft>
        <a:buClr>
          <a:schemeClr val="accent2"/>
        </a:buClr>
        <a:buFont typeface="Wingdings" panose="05000000000000000000" pitchFamily="2" charset="2"/>
        <a:defRPr sz="800" b="1" kern="1200">
          <a:solidFill>
            <a:srgbClr val="FFFFFF"/>
          </a:solidFill>
          <a:latin typeface="+mn-lt"/>
          <a:ea typeface="+mn-ea"/>
          <a:cs typeface="+mn-cs"/>
        </a:defRPr>
      </a:lvl1pPr>
      <a:lvl2pPr marL="742950" indent="-285750" algn="l" rtl="0" fontAlgn="base">
        <a:spcBef>
          <a:spcPct val="20000"/>
        </a:spcBef>
        <a:spcAft>
          <a:spcPct val="0"/>
        </a:spcAft>
        <a:buClr>
          <a:schemeClr val="tx2"/>
        </a:buClr>
        <a:buChar char="•"/>
        <a:defRPr sz="2800" b="1" i="1" kern="1200">
          <a:solidFill>
            <a:srgbClr val="FFFFFF"/>
          </a:solidFill>
          <a:latin typeface="+mn-lt"/>
          <a:ea typeface="+mn-ea"/>
          <a:cs typeface="+mn-cs"/>
        </a:defRPr>
      </a:lvl2pPr>
      <a:lvl3pPr marL="1143000" indent="-228600" algn="l" rtl="0" fontAlgn="base">
        <a:spcBef>
          <a:spcPct val="20000"/>
        </a:spcBef>
        <a:spcAft>
          <a:spcPct val="0"/>
        </a:spcAft>
        <a:buClr>
          <a:srgbClr val="EAEAEA"/>
        </a:buClr>
        <a:buChar char="•"/>
        <a:defRPr sz="2400" b="1" kern="1200">
          <a:solidFill>
            <a:srgbClr val="FFFFFF"/>
          </a:solidFill>
          <a:latin typeface="+mn-lt"/>
          <a:ea typeface="+mn-ea"/>
          <a:cs typeface="+mn-cs"/>
        </a:defRPr>
      </a:lvl3pPr>
      <a:lvl4pPr marL="1600200" indent="-228600" algn="l" rtl="0" fontAlgn="base">
        <a:spcBef>
          <a:spcPct val="20000"/>
        </a:spcBef>
        <a:spcAft>
          <a:spcPct val="0"/>
        </a:spcAft>
        <a:buClr>
          <a:schemeClr val="accent2"/>
        </a:buClr>
        <a:buChar char="•"/>
        <a:defRPr sz="2000" b="1" kern="1200">
          <a:solidFill>
            <a:srgbClr val="FFFFFF"/>
          </a:solidFill>
          <a:latin typeface="+mn-lt"/>
          <a:ea typeface="+mn-ea"/>
          <a:cs typeface="+mn-cs"/>
        </a:defRPr>
      </a:lvl4pPr>
      <a:lvl5pPr marL="2057400" indent="-228600" algn="l" rtl="0" fontAlgn="base">
        <a:spcBef>
          <a:spcPct val="20000"/>
        </a:spcBef>
        <a:spcAft>
          <a:spcPct val="0"/>
        </a:spcAft>
        <a:buClr>
          <a:schemeClr val="accent2"/>
        </a:buClr>
        <a:buChar char="•"/>
        <a:defRPr sz="2000" b="1"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pPr fontAlgn="base">
              <a:spcAft>
                <a:spcPct val="0"/>
              </a:spcAft>
            </a:pPr>
            <a:endParaRPr lang="en-US" smtClean="0">
              <a:solidFill>
                <a:srgbClr val="000000"/>
              </a:solidFill>
              <a:cs typeface="Arial" panose="020B0604020202020204" pitchFamily="34" charset="0"/>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pPr algn="ctr" fontAlgn="base">
              <a:spcAft>
                <a:spcPct val="0"/>
              </a:spcAft>
            </a:pPr>
            <a:endParaRPr lang="en-US" smtClean="0">
              <a:solidFill>
                <a:srgbClr val="000000"/>
              </a:solidFill>
              <a:cs typeface="Arial" panose="020B0604020202020204" pitchFamily="34" charset="0"/>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vl1pPr>
          </a:lstStyle>
          <a:p>
            <a:pPr fontAlgn="base">
              <a:spcAft>
                <a:spcPct val="0"/>
              </a:spcAft>
            </a:pPr>
            <a:fld id="{D5CD7B5F-7787-483C-823F-73636F91B349}" type="slidenum">
              <a:rPr lang="en-US" smtClean="0">
                <a:solidFill>
                  <a:srgbClr val="000000"/>
                </a:solidFill>
                <a:cs typeface="Arial" panose="020B0604020202020204" pitchFamily="34" charset="0"/>
              </a:rPr>
              <a:pPr fontAlgn="base">
                <a:spcAft>
                  <a:spcPct val="0"/>
                </a:spcAft>
              </a:pPr>
              <a:t>‹#›</a:t>
            </a:fld>
            <a:endParaRPr lang="en-US" smtClean="0">
              <a:solidFill>
                <a:srgbClr val="000000"/>
              </a:solidFill>
              <a:cs typeface="Arial" panose="020B0604020202020204" pitchFamily="34" charset="0"/>
            </a:endParaRPr>
          </a:p>
        </p:txBody>
      </p:sp>
      <p:sp>
        <p:nvSpPr>
          <p:cNvPr id="1033" name="Line 9"/>
          <p:cNvSpPr>
            <a:spLocks noChangeShapeType="1"/>
          </p:cNvSpPr>
          <p:nvPr userDrawn="1"/>
        </p:nvSpPr>
        <p:spPr bwMode="auto">
          <a:xfrm>
            <a:off x="2336800" y="1066800"/>
            <a:ext cx="76200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4" name="Line 10"/>
          <p:cNvSpPr>
            <a:spLocks noChangeShapeType="1"/>
          </p:cNvSpPr>
          <p:nvPr userDrawn="1"/>
        </p:nvSpPr>
        <p:spPr bwMode="auto">
          <a:xfrm>
            <a:off x="2133600" y="1219200"/>
            <a:ext cx="78232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9" name="Rectangle 15"/>
          <p:cNvSpPr>
            <a:spLocks noChangeArrowheads="1"/>
          </p:cNvSpPr>
          <p:nvPr userDrawn="1"/>
        </p:nvSpPr>
        <p:spPr bwMode="auto">
          <a:xfrm>
            <a:off x="609600" y="533400"/>
            <a:ext cx="10972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4400">
                <a:solidFill>
                  <a:schemeClr val="tx2"/>
                </a:solidFill>
                <a:latin typeface="Arial" panose="020B0604020202020204" pitchFamily="34" charset="0"/>
              </a:defRPr>
            </a:lvl1pPr>
            <a:lvl2pPr>
              <a:spcBef>
                <a:spcPct val="0"/>
              </a:spcBef>
              <a:defRPr sz="4400">
                <a:solidFill>
                  <a:schemeClr val="tx2"/>
                </a:solidFill>
                <a:latin typeface="Arial" panose="020B0604020202020204" pitchFamily="34" charset="0"/>
              </a:defRPr>
            </a:lvl2pPr>
            <a:lvl3pPr>
              <a:spcBef>
                <a:spcPct val="0"/>
              </a:spcBef>
              <a:defRPr sz="4400">
                <a:solidFill>
                  <a:schemeClr val="tx2"/>
                </a:solidFill>
                <a:latin typeface="Arial" panose="020B0604020202020204" pitchFamily="34" charset="0"/>
              </a:defRPr>
            </a:lvl3pPr>
            <a:lvl4pPr>
              <a:spcBef>
                <a:spcPct val="0"/>
              </a:spcBef>
              <a:defRPr sz="4400">
                <a:solidFill>
                  <a:schemeClr val="tx2"/>
                </a:solidFill>
                <a:latin typeface="Arial" panose="020B0604020202020204" pitchFamily="34" charset="0"/>
              </a:defRPr>
            </a:lvl4pPr>
            <a:lvl5pPr>
              <a:spcBef>
                <a:spcPct val="0"/>
              </a:spcBef>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ctr" fontAlgn="base">
              <a:spcAft>
                <a:spcPct val="0"/>
              </a:spcAft>
            </a:pPr>
            <a:endParaRPr lang="en-US" sz="4400" smtClean="0">
              <a:solidFill>
                <a:srgbClr val="000000"/>
              </a:solidFill>
              <a:cs typeface="Arial" panose="020B0604020202020204" pitchFamily="34" charset="0"/>
            </a:endParaRPr>
          </a:p>
        </p:txBody>
      </p:sp>
      <p:pic>
        <p:nvPicPr>
          <p:cNvPr id="1041" name="Picture 17"/>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11200" y="152401"/>
            <a:ext cx="1625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9956800" y="152400"/>
            <a:ext cx="1727200" cy="120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4475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pPr fontAlgn="base">
              <a:spcAft>
                <a:spcPct val="0"/>
              </a:spcAft>
            </a:pPr>
            <a:endParaRPr lang="en-US" smtClean="0">
              <a:solidFill>
                <a:srgbClr val="000000"/>
              </a:solidFill>
              <a:cs typeface="Arial" panose="020B0604020202020204" pitchFamily="34" charset="0"/>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pPr algn="ctr" fontAlgn="base">
              <a:spcAft>
                <a:spcPct val="0"/>
              </a:spcAft>
            </a:pPr>
            <a:endParaRPr lang="en-US" smtClean="0">
              <a:solidFill>
                <a:srgbClr val="000000"/>
              </a:solidFill>
              <a:cs typeface="Arial" panose="020B0604020202020204" pitchFamily="34" charset="0"/>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vl1pPr>
          </a:lstStyle>
          <a:p>
            <a:pPr fontAlgn="base">
              <a:spcAft>
                <a:spcPct val="0"/>
              </a:spcAft>
            </a:pPr>
            <a:fld id="{D5CD7B5F-7787-483C-823F-73636F91B349}" type="slidenum">
              <a:rPr lang="en-US" smtClean="0">
                <a:solidFill>
                  <a:srgbClr val="000000"/>
                </a:solidFill>
                <a:cs typeface="Arial" panose="020B0604020202020204" pitchFamily="34" charset="0"/>
              </a:rPr>
              <a:pPr fontAlgn="base">
                <a:spcAft>
                  <a:spcPct val="0"/>
                </a:spcAft>
              </a:pPr>
              <a:t>‹#›</a:t>
            </a:fld>
            <a:endParaRPr lang="en-US" smtClean="0">
              <a:solidFill>
                <a:srgbClr val="000000"/>
              </a:solidFill>
              <a:cs typeface="Arial" panose="020B0604020202020204" pitchFamily="34" charset="0"/>
            </a:endParaRPr>
          </a:p>
        </p:txBody>
      </p:sp>
      <p:sp>
        <p:nvSpPr>
          <p:cNvPr id="1033" name="Line 9"/>
          <p:cNvSpPr>
            <a:spLocks noChangeShapeType="1"/>
          </p:cNvSpPr>
          <p:nvPr userDrawn="1"/>
        </p:nvSpPr>
        <p:spPr bwMode="auto">
          <a:xfrm>
            <a:off x="2336800" y="1066800"/>
            <a:ext cx="76200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4" name="Line 10"/>
          <p:cNvSpPr>
            <a:spLocks noChangeShapeType="1"/>
          </p:cNvSpPr>
          <p:nvPr userDrawn="1"/>
        </p:nvSpPr>
        <p:spPr bwMode="auto">
          <a:xfrm>
            <a:off x="2133600" y="1219200"/>
            <a:ext cx="7823200" cy="0"/>
          </a:xfrm>
          <a:prstGeom prst="line">
            <a:avLst/>
          </a:prstGeom>
          <a:noFill/>
          <a:ln w="25400">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en-US" sz="2800" smtClean="0">
              <a:solidFill>
                <a:srgbClr val="000000"/>
              </a:solidFill>
              <a:cs typeface="Arial" panose="020B0604020202020204" pitchFamily="34" charset="0"/>
            </a:endParaRPr>
          </a:p>
        </p:txBody>
      </p:sp>
      <p:sp>
        <p:nvSpPr>
          <p:cNvPr id="1039" name="Rectangle 15"/>
          <p:cNvSpPr>
            <a:spLocks noChangeArrowheads="1"/>
          </p:cNvSpPr>
          <p:nvPr userDrawn="1"/>
        </p:nvSpPr>
        <p:spPr bwMode="auto">
          <a:xfrm>
            <a:off x="609600" y="533400"/>
            <a:ext cx="10972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4400">
                <a:solidFill>
                  <a:schemeClr val="tx2"/>
                </a:solidFill>
                <a:latin typeface="Arial" panose="020B0604020202020204" pitchFamily="34" charset="0"/>
              </a:defRPr>
            </a:lvl1pPr>
            <a:lvl2pPr>
              <a:spcBef>
                <a:spcPct val="0"/>
              </a:spcBef>
              <a:defRPr sz="4400">
                <a:solidFill>
                  <a:schemeClr val="tx2"/>
                </a:solidFill>
                <a:latin typeface="Arial" panose="020B0604020202020204" pitchFamily="34" charset="0"/>
              </a:defRPr>
            </a:lvl2pPr>
            <a:lvl3pPr>
              <a:spcBef>
                <a:spcPct val="0"/>
              </a:spcBef>
              <a:defRPr sz="4400">
                <a:solidFill>
                  <a:schemeClr val="tx2"/>
                </a:solidFill>
                <a:latin typeface="Arial" panose="020B0604020202020204" pitchFamily="34" charset="0"/>
              </a:defRPr>
            </a:lvl3pPr>
            <a:lvl4pPr>
              <a:spcBef>
                <a:spcPct val="0"/>
              </a:spcBef>
              <a:defRPr sz="4400">
                <a:solidFill>
                  <a:schemeClr val="tx2"/>
                </a:solidFill>
                <a:latin typeface="Arial" panose="020B0604020202020204" pitchFamily="34" charset="0"/>
              </a:defRPr>
            </a:lvl4pPr>
            <a:lvl5pPr>
              <a:spcBef>
                <a:spcPct val="0"/>
              </a:spcBef>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ctr" fontAlgn="base">
              <a:spcAft>
                <a:spcPct val="0"/>
              </a:spcAft>
            </a:pPr>
            <a:endParaRPr lang="en-US" sz="4400" smtClean="0">
              <a:solidFill>
                <a:srgbClr val="000000"/>
              </a:solidFill>
              <a:cs typeface="Arial" panose="020B0604020202020204" pitchFamily="34" charset="0"/>
            </a:endParaRPr>
          </a:p>
        </p:txBody>
      </p:sp>
      <p:pic>
        <p:nvPicPr>
          <p:cNvPr id="1041" name="Picture 17"/>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11200" y="152401"/>
            <a:ext cx="1625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9956800" y="152400"/>
            <a:ext cx="1727200" cy="120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81087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0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2.xml"/><Relationship Id="rId4" Type="http://schemas.openxmlformats.org/officeDocument/2006/relationships/image" Target="http://atiam.train.army.mil/portal/atia/adlsc/view/public/296756-1/fm/22-100/fig5-5.gi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5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haroni" panose="02010803020104030203" pitchFamily="2" charset="-79"/>
                <a:cs typeface="Aharoni" panose="02010803020104030203" pitchFamily="2" charset="-79"/>
              </a:rPr>
              <a:t>Leadership Exam</a:t>
            </a:r>
            <a:br>
              <a:rPr lang="en-US" dirty="0" smtClean="0">
                <a:latin typeface="Aharoni" panose="02010803020104030203" pitchFamily="2" charset="-79"/>
                <a:cs typeface="Aharoni" panose="02010803020104030203" pitchFamily="2" charset="-79"/>
              </a:rPr>
            </a:br>
            <a:r>
              <a:rPr lang="en-US" dirty="0" smtClean="0">
                <a:latin typeface="Aharoni" panose="02010803020104030203" pitchFamily="2" charset="-79"/>
                <a:cs typeface="Aharoni" panose="02010803020104030203" pitchFamily="2" charset="-79"/>
              </a:rPr>
              <a:t>Study Guide</a:t>
            </a:r>
            <a:endParaRPr lang="en-US" dirty="0">
              <a:latin typeface="Aharoni" panose="02010803020104030203" pitchFamily="2" charset="-79"/>
              <a:cs typeface="Aharoni" panose="02010803020104030203" pitchFamily="2" charset="-79"/>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595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On Learning</a:t>
            </a:r>
            <a:endParaRPr lang="en-US" dirty="0"/>
          </a:p>
        </p:txBody>
      </p:sp>
      <p:sp>
        <p:nvSpPr>
          <p:cNvPr id="3" name="Content Placeholder 2"/>
          <p:cNvSpPr>
            <a:spLocks noGrp="1"/>
          </p:cNvSpPr>
          <p:nvPr>
            <p:ph idx="1"/>
          </p:nvPr>
        </p:nvSpPr>
        <p:spPr/>
        <p:txBody>
          <a:bodyPr/>
          <a:lstStyle/>
          <a:p>
            <a:pPr algn="ctr"/>
            <a:r>
              <a:rPr lang="en-US" sz="3200" dirty="0" smtClean="0"/>
              <a:t>What Does Unethical Behavior Destroy?</a:t>
            </a:r>
          </a:p>
          <a:p>
            <a:pPr algn="ctr"/>
            <a:endParaRPr lang="en-US" sz="3200" dirty="0" smtClean="0"/>
          </a:p>
          <a:p>
            <a:pPr marL="4057650" lvl="8" indent="-514350">
              <a:buAutoNum type="arabicPeriod"/>
            </a:pPr>
            <a:r>
              <a:rPr lang="en-US" sz="4200" dirty="0" smtClean="0"/>
              <a:t>Morale</a:t>
            </a:r>
          </a:p>
          <a:p>
            <a:pPr marL="4057650" lvl="8" indent="-514350">
              <a:buAutoNum type="arabicPeriod"/>
            </a:pPr>
            <a:r>
              <a:rPr lang="en-US" sz="4200" dirty="0" smtClean="0"/>
              <a:t>Cohesion</a:t>
            </a:r>
            <a:endParaRPr lang="en-US" sz="4200" dirty="0"/>
          </a:p>
        </p:txBody>
      </p:sp>
    </p:spTree>
    <p:extLst>
      <p:ext uri="{BB962C8B-B14F-4D97-AF65-F5344CB8AC3E}">
        <p14:creationId xmlns:p14="http://schemas.microsoft.com/office/powerpoint/2010/main" val="341861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DD6CC90D-36D3-4C1A-87CA-15FE5113D04E}" type="slidenum">
              <a:rPr lang="en-US">
                <a:solidFill>
                  <a:srgbClr val="000000"/>
                </a:solidFill>
              </a:rPr>
              <a:pPr/>
              <a:t>11</a:t>
            </a:fld>
            <a:endParaRPr lang="en-US">
              <a:solidFill>
                <a:srgbClr val="000000"/>
              </a:solidFill>
            </a:endParaRPr>
          </a:p>
        </p:txBody>
      </p:sp>
      <p:sp>
        <p:nvSpPr>
          <p:cNvPr id="132098" name="Rectangle 2"/>
          <p:cNvSpPr>
            <a:spLocks noChangeArrowheads="1"/>
          </p:cNvSpPr>
          <p:nvPr/>
        </p:nvSpPr>
        <p:spPr bwMode="auto">
          <a:xfrm>
            <a:off x="1981200" y="5334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4400">
                <a:solidFill>
                  <a:schemeClr val="tx2"/>
                </a:solidFill>
                <a:latin typeface="Arial" panose="020B0604020202020204" pitchFamily="34" charset="0"/>
              </a:defRPr>
            </a:lvl1pPr>
            <a:lvl2pPr>
              <a:spcBef>
                <a:spcPct val="0"/>
              </a:spcBef>
              <a:defRPr sz="4400">
                <a:solidFill>
                  <a:schemeClr val="tx2"/>
                </a:solidFill>
                <a:latin typeface="Arial" panose="020B0604020202020204" pitchFamily="34" charset="0"/>
              </a:defRPr>
            </a:lvl2pPr>
            <a:lvl3pPr>
              <a:spcBef>
                <a:spcPct val="0"/>
              </a:spcBef>
              <a:defRPr sz="4400">
                <a:solidFill>
                  <a:schemeClr val="tx2"/>
                </a:solidFill>
                <a:latin typeface="Arial" panose="020B0604020202020204" pitchFamily="34" charset="0"/>
              </a:defRPr>
            </a:lvl3pPr>
            <a:lvl4pPr>
              <a:spcBef>
                <a:spcPct val="0"/>
              </a:spcBef>
              <a:defRPr sz="4400">
                <a:solidFill>
                  <a:schemeClr val="tx2"/>
                </a:solidFill>
                <a:latin typeface="Arial" panose="020B0604020202020204" pitchFamily="34" charset="0"/>
              </a:defRPr>
            </a:lvl4pPr>
            <a:lvl5pPr>
              <a:spcBef>
                <a:spcPct val="0"/>
              </a:spcBef>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ctr" fontAlgn="base">
              <a:spcAft>
                <a:spcPct val="0"/>
              </a:spcAft>
            </a:pPr>
            <a:r>
              <a:rPr lang="en-US" sz="2400">
                <a:solidFill>
                  <a:srgbClr val="000000"/>
                </a:solidFill>
                <a:cs typeface="Arial" panose="020B0604020202020204" pitchFamily="34" charset="0"/>
              </a:rPr>
              <a:t>Army Leadership Requirements Model</a:t>
            </a:r>
          </a:p>
        </p:txBody>
      </p:sp>
      <p:grpSp>
        <p:nvGrpSpPr>
          <p:cNvPr id="132099" name="Group 3"/>
          <p:cNvGrpSpPr>
            <a:grpSpLocks/>
          </p:cNvGrpSpPr>
          <p:nvPr/>
        </p:nvGrpSpPr>
        <p:grpSpPr bwMode="auto">
          <a:xfrm>
            <a:off x="1676400" y="1600200"/>
            <a:ext cx="8991600" cy="4495800"/>
            <a:chOff x="96" y="1008"/>
            <a:chExt cx="5664" cy="2880"/>
          </a:xfrm>
        </p:grpSpPr>
        <p:pic>
          <p:nvPicPr>
            <p:cNvPr id="132100" name="Picture 4" descr="Leader mode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008"/>
              <a:ext cx="4368" cy="2880"/>
            </a:xfrm>
            <a:prstGeom prst="rect">
              <a:avLst/>
            </a:prstGeom>
            <a:noFill/>
            <a:extLst>
              <a:ext uri="{909E8E84-426E-40DD-AFC4-6F175D3DCCD1}">
                <a14:hiddenFill xmlns:a14="http://schemas.microsoft.com/office/drawing/2010/main">
                  <a:solidFill>
                    <a:srgbClr val="FFFFFF"/>
                  </a:solidFill>
                </a14:hiddenFill>
              </a:ext>
            </a:extLst>
          </p:spPr>
        </p:pic>
        <p:sp>
          <p:nvSpPr>
            <p:cNvPr id="132101" name="AutoShape 5"/>
            <p:cNvSpPr>
              <a:spLocks/>
            </p:cNvSpPr>
            <p:nvPr/>
          </p:nvSpPr>
          <p:spPr bwMode="auto">
            <a:xfrm>
              <a:off x="5184" y="1584"/>
              <a:ext cx="192" cy="1824"/>
            </a:xfrm>
            <a:prstGeom prst="rightBrace">
              <a:avLst>
                <a:gd name="adj1" fmla="val 7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endParaRPr lang="en-US" sz="2800">
                <a:solidFill>
                  <a:srgbClr val="000000"/>
                </a:solidFill>
                <a:cs typeface="Arial" panose="020B0604020202020204" pitchFamily="34" charset="0"/>
              </a:endParaRPr>
            </a:p>
          </p:txBody>
        </p:sp>
        <p:sp>
          <p:nvSpPr>
            <p:cNvPr id="132102" name="Text Box 6"/>
            <p:cNvSpPr txBox="1">
              <a:spLocks noChangeArrowheads="1"/>
            </p:cNvSpPr>
            <p:nvPr/>
          </p:nvSpPr>
          <p:spPr bwMode="auto">
            <a:xfrm>
              <a:off x="5375" y="2352"/>
              <a:ext cx="385"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solidFill>
                    <a:srgbClr val="000000"/>
                  </a:solidFill>
                  <a:cs typeface="Arial" panose="020B0604020202020204" pitchFamily="34" charset="0"/>
                </a:rPr>
                <a:t>DO</a:t>
              </a:r>
            </a:p>
          </p:txBody>
        </p:sp>
        <p:sp>
          <p:nvSpPr>
            <p:cNvPr id="132103" name="AutoShape 7"/>
            <p:cNvSpPr>
              <a:spLocks/>
            </p:cNvSpPr>
            <p:nvPr/>
          </p:nvSpPr>
          <p:spPr bwMode="auto">
            <a:xfrm>
              <a:off x="624" y="1920"/>
              <a:ext cx="144" cy="864"/>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endParaRPr lang="en-US" sz="2800">
                <a:solidFill>
                  <a:srgbClr val="000000"/>
                </a:solidFill>
                <a:cs typeface="Arial" panose="020B0604020202020204" pitchFamily="34" charset="0"/>
              </a:endParaRPr>
            </a:p>
          </p:txBody>
        </p:sp>
        <p:sp>
          <p:nvSpPr>
            <p:cNvPr id="132104" name="AutoShape 8"/>
            <p:cNvSpPr>
              <a:spLocks/>
            </p:cNvSpPr>
            <p:nvPr/>
          </p:nvSpPr>
          <p:spPr bwMode="auto">
            <a:xfrm>
              <a:off x="624" y="2832"/>
              <a:ext cx="144" cy="864"/>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endParaRPr lang="en-US" sz="2800">
                <a:solidFill>
                  <a:srgbClr val="000000"/>
                </a:solidFill>
                <a:cs typeface="Arial" panose="020B0604020202020204" pitchFamily="34" charset="0"/>
              </a:endParaRPr>
            </a:p>
          </p:txBody>
        </p:sp>
        <p:sp>
          <p:nvSpPr>
            <p:cNvPr id="132105" name="Text Box 9"/>
            <p:cNvSpPr txBox="1">
              <a:spLocks noChangeArrowheads="1"/>
            </p:cNvSpPr>
            <p:nvPr/>
          </p:nvSpPr>
          <p:spPr bwMode="auto">
            <a:xfrm>
              <a:off x="96" y="3072"/>
              <a:ext cx="5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solidFill>
                    <a:srgbClr val="000000"/>
                  </a:solidFill>
                  <a:cs typeface="Arial" panose="020B0604020202020204" pitchFamily="34" charset="0"/>
                </a:rPr>
                <a:t>KNOW</a:t>
              </a:r>
            </a:p>
          </p:txBody>
        </p:sp>
        <p:sp>
          <p:nvSpPr>
            <p:cNvPr id="132106" name="Text Box 10"/>
            <p:cNvSpPr txBox="1">
              <a:spLocks noChangeArrowheads="1"/>
            </p:cNvSpPr>
            <p:nvPr/>
          </p:nvSpPr>
          <p:spPr bwMode="auto">
            <a:xfrm>
              <a:off x="240" y="2257"/>
              <a:ext cx="385"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solidFill>
                    <a:srgbClr val="000000"/>
                  </a:solidFill>
                  <a:cs typeface="Arial" panose="020B0604020202020204" pitchFamily="34" charset="0"/>
                </a:rPr>
                <a:t>BE</a:t>
              </a:r>
            </a:p>
          </p:txBody>
        </p:sp>
      </p:grpSp>
    </p:spTree>
    <p:extLst>
      <p:ext uri="{BB962C8B-B14F-4D97-AF65-F5344CB8AC3E}">
        <p14:creationId xmlns:p14="http://schemas.microsoft.com/office/powerpoint/2010/main" val="1153354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81DC242-D160-4848-93C7-534FE1E66B5D}" type="slidenum">
              <a:rPr lang="en-US">
                <a:solidFill>
                  <a:srgbClr val="000000"/>
                </a:solidFill>
              </a:rPr>
              <a:pPr/>
              <a:t>12</a:t>
            </a:fld>
            <a:endParaRPr lang="en-US">
              <a:solidFill>
                <a:srgbClr val="000000"/>
              </a:solidFill>
            </a:endParaRPr>
          </a:p>
        </p:txBody>
      </p:sp>
      <p:sp>
        <p:nvSpPr>
          <p:cNvPr id="134146" name="Rectangle 2"/>
          <p:cNvSpPr>
            <a:spLocks noGrp="1" noChangeArrowheads="1"/>
          </p:cNvSpPr>
          <p:nvPr>
            <p:ph type="title"/>
          </p:nvPr>
        </p:nvSpPr>
        <p:spPr bwMode="auto">
          <a:xfrm>
            <a:off x="1981200" y="533400"/>
            <a:ext cx="82296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400"/>
              <a:t>Levels of Leadership</a:t>
            </a:r>
          </a:p>
        </p:txBody>
      </p:sp>
      <p:sp>
        <p:nvSpPr>
          <p:cNvPr id="134147" name="Text Box 3"/>
          <p:cNvSpPr txBox="1">
            <a:spLocks noChangeArrowheads="1"/>
          </p:cNvSpPr>
          <p:nvPr/>
        </p:nvSpPr>
        <p:spPr bwMode="auto">
          <a:xfrm>
            <a:off x="6705600" y="1981200"/>
            <a:ext cx="3429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fontAlgn="base">
              <a:spcBef>
                <a:spcPct val="50000"/>
              </a:spcBef>
              <a:spcAft>
                <a:spcPct val="0"/>
              </a:spcAft>
            </a:pPr>
            <a:endParaRPr lang="en-US" sz="1400">
              <a:solidFill>
                <a:srgbClr val="000000"/>
              </a:solidFill>
              <a:cs typeface="Arial" panose="020B0604020202020204" pitchFamily="34" charset="0"/>
            </a:endParaRPr>
          </a:p>
        </p:txBody>
      </p:sp>
      <p:pic>
        <p:nvPicPr>
          <p:cNvPr id="134148" name="Picture 4" descr="New Levels with Phot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1" y="1295400"/>
            <a:ext cx="4011613"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389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6805CAEB-E77C-482C-82D4-D6676B04361F}" type="slidenum">
              <a:rPr lang="en-US">
                <a:solidFill>
                  <a:srgbClr val="000000"/>
                </a:solidFill>
              </a:rPr>
              <a:pPr/>
              <a:t>13</a:t>
            </a:fld>
            <a:endParaRPr lang="en-US">
              <a:solidFill>
                <a:srgbClr val="000000"/>
              </a:solidFill>
            </a:endParaRPr>
          </a:p>
        </p:txBody>
      </p:sp>
      <p:sp>
        <p:nvSpPr>
          <p:cNvPr id="136194" name="Rectangle 2"/>
          <p:cNvSpPr>
            <a:spLocks noGrp="1" noChangeArrowheads="1"/>
          </p:cNvSpPr>
          <p:nvPr>
            <p:ph type="title"/>
          </p:nvPr>
        </p:nvSpPr>
        <p:spPr bwMode="auto">
          <a:xfrm>
            <a:off x="1981200" y="533400"/>
            <a:ext cx="82296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400"/>
              <a:t>Levels of Leadership</a:t>
            </a:r>
          </a:p>
        </p:txBody>
      </p:sp>
      <p:sp>
        <p:nvSpPr>
          <p:cNvPr id="136195" name="Rectangle 3"/>
          <p:cNvSpPr>
            <a:spLocks noChangeArrowheads="1"/>
          </p:cNvSpPr>
          <p:nvPr/>
        </p:nvSpPr>
        <p:spPr bwMode="auto">
          <a:xfrm>
            <a:off x="2362200" y="1905001"/>
            <a:ext cx="3200400" cy="257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FontTx/>
              <a:buChar char="•"/>
            </a:pPr>
            <a:r>
              <a:rPr lang="en-US" sz="2800">
                <a:solidFill>
                  <a:srgbClr val="000000"/>
                </a:solidFill>
                <a:cs typeface="Arial" panose="020B0604020202020204" pitchFamily="34" charset="0"/>
              </a:rPr>
              <a:t>Direct</a:t>
            </a:r>
          </a:p>
          <a:p>
            <a:pPr fontAlgn="base">
              <a:spcBef>
                <a:spcPct val="20000"/>
              </a:spcBef>
              <a:spcAft>
                <a:spcPct val="0"/>
              </a:spcAft>
              <a:buFontTx/>
              <a:buChar char="•"/>
            </a:pPr>
            <a:endParaRPr lang="en-US" sz="2800">
              <a:solidFill>
                <a:srgbClr val="000000"/>
              </a:solidFill>
              <a:cs typeface="Arial" panose="020B0604020202020204" pitchFamily="34" charset="0"/>
            </a:endParaRPr>
          </a:p>
          <a:p>
            <a:pPr fontAlgn="base">
              <a:spcBef>
                <a:spcPct val="20000"/>
              </a:spcBef>
              <a:spcAft>
                <a:spcPct val="0"/>
              </a:spcAft>
              <a:buFontTx/>
              <a:buChar char="•"/>
            </a:pPr>
            <a:r>
              <a:rPr lang="en-US" sz="2800">
                <a:solidFill>
                  <a:srgbClr val="000000"/>
                </a:solidFill>
                <a:cs typeface="Arial" panose="020B0604020202020204" pitchFamily="34" charset="0"/>
              </a:rPr>
              <a:t>Organizational</a:t>
            </a:r>
          </a:p>
          <a:p>
            <a:pPr fontAlgn="base">
              <a:spcBef>
                <a:spcPct val="20000"/>
              </a:spcBef>
              <a:spcAft>
                <a:spcPct val="0"/>
              </a:spcAft>
            </a:pPr>
            <a:endParaRPr lang="en-US" sz="2800">
              <a:solidFill>
                <a:srgbClr val="000000"/>
              </a:solidFill>
              <a:cs typeface="Arial" panose="020B0604020202020204" pitchFamily="34" charset="0"/>
            </a:endParaRPr>
          </a:p>
          <a:p>
            <a:pPr fontAlgn="base">
              <a:spcBef>
                <a:spcPct val="20000"/>
              </a:spcBef>
              <a:spcAft>
                <a:spcPct val="0"/>
              </a:spcAft>
              <a:buFontTx/>
              <a:buChar char="•"/>
            </a:pPr>
            <a:r>
              <a:rPr lang="en-US" sz="2800">
                <a:solidFill>
                  <a:srgbClr val="000000"/>
                </a:solidFill>
                <a:cs typeface="Arial" panose="020B0604020202020204" pitchFamily="34" charset="0"/>
              </a:rPr>
              <a:t>Strategic</a:t>
            </a:r>
          </a:p>
        </p:txBody>
      </p:sp>
      <p:sp>
        <p:nvSpPr>
          <p:cNvPr id="136196" name="Line 4"/>
          <p:cNvSpPr>
            <a:spLocks noChangeShapeType="1"/>
          </p:cNvSpPr>
          <p:nvPr/>
        </p:nvSpPr>
        <p:spPr bwMode="auto">
          <a:xfrm>
            <a:off x="4495800" y="2209800"/>
            <a:ext cx="2057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20000"/>
              </a:spcBef>
              <a:spcAft>
                <a:spcPct val="0"/>
              </a:spcAft>
            </a:pPr>
            <a:endParaRPr lang="en-US" sz="2800">
              <a:solidFill>
                <a:srgbClr val="000000"/>
              </a:solidFill>
              <a:cs typeface="Arial" panose="020B0604020202020204" pitchFamily="34" charset="0"/>
            </a:endParaRPr>
          </a:p>
        </p:txBody>
      </p:sp>
      <p:sp>
        <p:nvSpPr>
          <p:cNvPr id="136197" name="Text Box 5"/>
          <p:cNvSpPr txBox="1">
            <a:spLocks noChangeArrowheads="1"/>
          </p:cNvSpPr>
          <p:nvPr/>
        </p:nvSpPr>
        <p:spPr bwMode="auto">
          <a:xfrm>
            <a:off x="6705600" y="1981200"/>
            <a:ext cx="3429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fontAlgn="base">
              <a:spcBef>
                <a:spcPct val="50000"/>
              </a:spcBef>
              <a:spcAft>
                <a:spcPct val="0"/>
              </a:spcAft>
            </a:pPr>
            <a:endParaRPr lang="en-US" sz="1400">
              <a:solidFill>
                <a:srgbClr val="000000"/>
              </a:solidFill>
              <a:cs typeface="Arial" panose="020B0604020202020204" pitchFamily="34" charset="0"/>
            </a:endParaRPr>
          </a:p>
        </p:txBody>
      </p:sp>
      <p:sp>
        <p:nvSpPr>
          <p:cNvPr id="136198" name="Text Box 6"/>
          <p:cNvSpPr txBox="1">
            <a:spLocks noChangeArrowheads="1"/>
          </p:cNvSpPr>
          <p:nvPr/>
        </p:nvSpPr>
        <p:spPr bwMode="auto">
          <a:xfrm>
            <a:off x="6781800" y="1981200"/>
            <a:ext cx="33528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fontAlgn="base">
              <a:spcBef>
                <a:spcPct val="50000"/>
              </a:spcBef>
              <a:spcAft>
                <a:spcPct val="0"/>
              </a:spcAft>
            </a:pPr>
            <a:r>
              <a:rPr lang="en-US">
                <a:solidFill>
                  <a:srgbClr val="000000"/>
                </a:solidFill>
                <a:cs typeface="Arial" panose="020B0604020202020204" pitchFamily="34" charset="0"/>
              </a:rPr>
              <a:t>Face to face or first-line leadership</a:t>
            </a:r>
          </a:p>
        </p:txBody>
      </p:sp>
      <p:sp>
        <p:nvSpPr>
          <p:cNvPr id="136199" name="Text Box 7"/>
          <p:cNvSpPr txBox="1">
            <a:spLocks noChangeArrowheads="1"/>
          </p:cNvSpPr>
          <p:nvPr/>
        </p:nvSpPr>
        <p:spPr bwMode="auto">
          <a:xfrm>
            <a:off x="6781800" y="2971800"/>
            <a:ext cx="33528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fontAlgn="base">
              <a:spcBef>
                <a:spcPct val="50000"/>
              </a:spcBef>
              <a:spcAft>
                <a:spcPct val="0"/>
              </a:spcAft>
            </a:pPr>
            <a:r>
              <a:rPr lang="en-US">
                <a:solidFill>
                  <a:srgbClr val="000000"/>
                </a:solidFill>
                <a:cs typeface="Arial" panose="020B0604020202020204" pitchFamily="34" charset="0"/>
              </a:rPr>
              <a:t>Indirect leadership through more levels of subordinates</a:t>
            </a:r>
          </a:p>
        </p:txBody>
      </p:sp>
      <p:sp>
        <p:nvSpPr>
          <p:cNvPr id="136200" name="Line 8"/>
          <p:cNvSpPr>
            <a:spLocks noChangeShapeType="1"/>
          </p:cNvSpPr>
          <p:nvPr/>
        </p:nvSpPr>
        <p:spPr bwMode="auto">
          <a:xfrm>
            <a:off x="5334000" y="3200400"/>
            <a:ext cx="12192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20000"/>
              </a:spcBef>
              <a:spcAft>
                <a:spcPct val="0"/>
              </a:spcAft>
            </a:pPr>
            <a:endParaRPr lang="en-US" sz="2800">
              <a:solidFill>
                <a:srgbClr val="000000"/>
              </a:solidFill>
              <a:cs typeface="Arial" panose="020B0604020202020204" pitchFamily="34" charset="0"/>
            </a:endParaRPr>
          </a:p>
        </p:txBody>
      </p:sp>
      <p:sp>
        <p:nvSpPr>
          <p:cNvPr id="136201" name="Line 9"/>
          <p:cNvSpPr>
            <a:spLocks noChangeShapeType="1"/>
          </p:cNvSpPr>
          <p:nvPr/>
        </p:nvSpPr>
        <p:spPr bwMode="auto">
          <a:xfrm>
            <a:off x="4495800" y="4235450"/>
            <a:ext cx="2057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20000"/>
              </a:spcBef>
              <a:spcAft>
                <a:spcPct val="0"/>
              </a:spcAft>
            </a:pPr>
            <a:endParaRPr lang="en-US" sz="2800">
              <a:solidFill>
                <a:srgbClr val="000000"/>
              </a:solidFill>
              <a:cs typeface="Arial" panose="020B0604020202020204" pitchFamily="34" charset="0"/>
            </a:endParaRPr>
          </a:p>
        </p:txBody>
      </p:sp>
      <p:sp>
        <p:nvSpPr>
          <p:cNvPr id="136202" name="Text Box 10"/>
          <p:cNvSpPr txBox="1">
            <a:spLocks noChangeArrowheads="1"/>
          </p:cNvSpPr>
          <p:nvPr/>
        </p:nvSpPr>
        <p:spPr bwMode="auto">
          <a:xfrm>
            <a:off x="6781800" y="4006850"/>
            <a:ext cx="33528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fontAlgn="base">
              <a:spcBef>
                <a:spcPct val="50000"/>
              </a:spcBef>
              <a:spcAft>
                <a:spcPct val="0"/>
              </a:spcAft>
            </a:pPr>
            <a:r>
              <a:rPr lang="en-US">
                <a:solidFill>
                  <a:srgbClr val="000000"/>
                </a:solidFill>
                <a:cs typeface="Arial" panose="020B0604020202020204" pitchFamily="34" charset="0"/>
              </a:rPr>
              <a:t>Major command through Department of Defense level positions</a:t>
            </a:r>
          </a:p>
        </p:txBody>
      </p:sp>
    </p:spTree>
    <p:extLst>
      <p:ext uri="{BB962C8B-B14F-4D97-AF65-F5344CB8AC3E}">
        <p14:creationId xmlns:p14="http://schemas.microsoft.com/office/powerpoint/2010/main" val="2732462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ppt_x"/>
                                          </p:val>
                                        </p:tav>
                                        <p:tav tm="100000">
                                          <p:val>
                                            <p:strVal val="#ppt_x"/>
                                          </p:val>
                                        </p:tav>
                                      </p:tavLst>
                                    </p:anim>
                                    <p:anim calcmode="lin" valueType="num">
                                      <p:cBhvr additive="base">
                                        <p:cTn id="8" dur="500" fill="hold"/>
                                        <p:tgtEl>
                                          <p:spTgt spid="1361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6198"/>
                                        </p:tgtEl>
                                        <p:attrNameLst>
                                          <p:attrName>style.visibility</p:attrName>
                                        </p:attrNameLst>
                                      </p:cBhvr>
                                      <p:to>
                                        <p:strVal val="visible"/>
                                      </p:to>
                                    </p:set>
                                    <p:anim calcmode="lin" valueType="num">
                                      <p:cBhvr additive="base">
                                        <p:cTn id="11" dur="500" fill="hold"/>
                                        <p:tgtEl>
                                          <p:spTgt spid="136198"/>
                                        </p:tgtEl>
                                        <p:attrNameLst>
                                          <p:attrName>ppt_x</p:attrName>
                                        </p:attrNameLst>
                                      </p:cBhvr>
                                      <p:tavLst>
                                        <p:tav tm="0">
                                          <p:val>
                                            <p:strVal val="#ppt_x"/>
                                          </p:val>
                                        </p:tav>
                                        <p:tav tm="100000">
                                          <p:val>
                                            <p:strVal val="#ppt_x"/>
                                          </p:val>
                                        </p:tav>
                                      </p:tavLst>
                                    </p:anim>
                                    <p:anim calcmode="lin" valueType="num">
                                      <p:cBhvr additive="base">
                                        <p:cTn id="12" dur="500" fill="hold"/>
                                        <p:tgtEl>
                                          <p:spTgt spid="13619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6200"/>
                                        </p:tgtEl>
                                        <p:attrNameLst>
                                          <p:attrName>style.visibility</p:attrName>
                                        </p:attrNameLst>
                                      </p:cBhvr>
                                      <p:to>
                                        <p:strVal val="visible"/>
                                      </p:to>
                                    </p:set>
                                    <p:anim calcmode="lin" valueType="num">
                                      <p:cBhvr additive="base">
                                        <p:cTn id="17" dur="500" fill="hold"/>
                                        <p:tgtEl>
                                          <p:spTgt spid="136200"/>
                                        </p:tgtEl>
                                        <p:attrNameLst>
                                          <p:attrName>ppt_x</p:attrName>
                                        </p:attrNameLst>
                                      </p:cBhvr>
                                      <p:tavLst>
                                        <p:tav tm="0">
                                          <p:val>
                                            <p:strVal val="#ppt_x"/>
                                          </p:val>
                                        </p:tav>
                                        <p:tav tm="100000">
                                          <p:val>
                                            <p:strVal val="#ppt_x"/>
                                          </p:val>
                                        </p:tav>
                                      </p:tavLst>
                                    </p:anim>
                                    <p:anim calcmode="lin" valueType="num">
                                      <p:cBhvr additive="base">
                                        <p:cTn id="18" dur="500" fill="hold"/>
                                        <p:tgtEl>
                                          <p:spTgt spid="13620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6199"/>
                                        </p:tgtEl>
                                        <p:attrNameLst>
                                          <p:attrName>style.visibility</p:attrName>
                                        </p:attrNameLst>
                                      </p:cBhvr>
                                      <p:to>
                                        <p:strVal val="visible"/>
                                      </p:to>
                                    </p:set>
                                    <p:anim calcmode="lin" valueType="num">
                                      <p:cBhvr additive="base">
                                        <p:cTn id="21" dur="500" fill="hold"/>
                                        <p:tgtEl>
                                          <p:spTgt spid="136199"/>
                                        </p:tgtEl>
                                        <p:attrNameLst>
                                          <p:attrName>ppt_x</p:attrName>
                                        </p:attrNameLst>
                                      </p:cBhvr>
                                      <p:tavLst>
                                        <p:tav tm="0">
                                          <p:val>
                                            <p:strVal val="#ppt_x"/>
                                          </p:val>
                                        </p:tav>
                                        <p:tav tm="100000">
                                          <p:val>
                                            <p:strVal val="#ppt_x"/>
                                          </p:val>
                                        </p:tav>
                                      </p:tavLst>
                                    </p:anim>
                                    <p:anim calcmode="lin" valueType="num">
                                      <p:cBhvr additive="base">
                                        <p:cTn id="22" dur="500" fill="hold"/>
                                        <p:tgtEl>
                                          <p:spTgt spid="13619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6201"/>
                                        </p:tgtEl>
                                        <p:attrNameLst>
                                          <p:attrName>style.visibility</p:attrName>
                                        </p:attrNameLst>
                                      </p:cBhvr>
                                      <p:to>
                                        <p:strVal val="visible"/>
                                      </p:to>
                                    </p:set>
                                    <p:anim calcmode="lin" valueType="num">
                                      <p:cBhvr additive="base">
                                        <p:cTn id="27" dur="500" fill="hold"/>
                                        <p:tgtEl>
                                          <p:spTgt spid="136201"/>
                                        </p:tgtEl>
                                        <p:attrNameLst>
                                          <p:attrName>ppt_x</p:attrName>
                                        </p:attrNameLst>
                                      </p:cBhvr>
                                      <p:tavLst>
                                        <p:tav tm="0">
                                          <p:val>
                                            <p:strVal val="#ppt_x"/>
                                          </p:val>
                                        </p:tav>
                                        <p:tav tm="100000">
                                          <p:val>
                                            <p:strVal val="#ppt_x"/>
                                          </p:val>
                                        </p:tav>
                                      </p:tavLst>
                                    </p:anim>
                                    <p:anim calcmode="lin" valueType="num">
                                      <p:cBhvr additive="base">
                                        <p:cTn id="28" dur="500" fill="hold"/>
                                        <p:tgtEl>
                                          <p:spTgt spid="13620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6202"/>
                                        </p:tgtEl>
                                        <p:attrNameLst>
                                          <p:attrName>style.visibility</p:attrName>
                                        </p:attrNameLst>
                                      </p:cBhvr>
                                      <p:to>
                                        <p:strVal val="visible"/>
                                      </p:to>
                                    </p:set>
                                    <p:anim calcmode="lin" valueType="num">
                                      <p:cBhvr additive="base">
                                        <p:cTn id="31" dur="500" fill="hold"/>
                                        <p:tgtEl>
                                          <p:spTgt spid="136202"/>
                                        </p:tgtEl>
                                        <p:attrNameLst>
                                          <p:attrName>ppt_x</p:attrName>
                                        </p:attrNameLst>
                                      </p:cBhvr>
                                      <p:tavLst>
                                        <p:tav tm="0">
                                          <p:val>
                                            <p:strVal val="#ppt_x"/>
                                          </p:val>
                                        </p:tav>
                                        <p:tav tm="100000">
                                          <p:val>
                                            <p:strVal val="#ppt_x"/>
                                          </p:val>
                                        </p:tav>
                                      </p:tavLst>
                                    </p:anim>
                                    <p:anim calcmode="lin" valueType="num">
                                      <p:cBhvr additive="base">
                                        <p:cTn id="32" dur="500" fill="hold"/>
                                        <p:tgtEl>
                                          <p:spTgt spid="136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p:bldP spid="136198" grpId="0"/>
      <p:bldP spid="136199" grpId="0"/>
      <p:bldP spid="136200" grpId="0" animBg="1"/>
      <p:bldP spid="136201" grpId="0" animBg="1"/>
      <p:bldP spid="1362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416B6FA-FDC2-4D69-8404-A8E37F506742}" type="slidenum">
              <a:rPr lang="en-US">
                <a:solidFill>
                  <a:srgbClr val="000000"/>
                </a:solidFill>
              </a:rPr>
              <a:pPr/>
              <a:t>14</a:t>
            </a:fld>
            <a:endParaRPr lang="en-US">
              <a:solidFill>
                <a:srgbClr val="000000"/>
              </a:solidFill>
            </a:endParaRPr>
          </a:p>
        </p:txBody>
      </p:sp>
      <p:pic>
        <p:nvPicPr>
          <p:cNvPr id="150530" name="Picture 2" descr="http://atiam.train.army.mil/portal/atia/adlsc/view/public/296756-1/fm/22-100/fig5-5.gif"/>
          <p:cNvPicPr>
            <a:picLocks noChangeAspect="1" noChangeArrowheads="1"/>
          </p:cNvPicPr>
          <p:nvPr/>
        </p:nvPicPr>
        <p:blipFill>
          <a:blip r:embed="rId3" r:link="rId4">
            <a:extLst>
              <a:ext uri="{28A0092B-C50C-407E-A947-70E740481C1C}">
                <a14:useLocalDpi xmlns:a14="http://schemas.microsoft.com/office/drawing/2010/main" val="0"/>
              </a:ext>
            </a:extLst>
          </a:blip>
          <a:srcRect l="-1778" t="-1384" r="-1778" b="-1384"/>
          <a:stretch>
            <a:fillRect/>
          </a:stretch>
        </p:blipFill>
        <p:spPr bwMode="auto">
          <a:xfrm>
            <a:off x="3810000" y="609601"/>
            <a:ext cx="4548188" cy="58007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0531" name="Rectangle 3"/>
          <p:cNvSpPr>
            <a:spLocks noGrp="1" noChangeArrowheads="1"/>
          </p:cNvSpPr>
          <p:nvPr>
            <p:ph type="title"/>
          </p:nvPr>
        </p:nvSpPr>
        <p:spPr bwMode="auto">
          <a:xfrm>
            <a:off x="1981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1800"/>
              <a:t>Teambuilding</a:t>
            </a:r>
          </a:p>
        </p:txBody>
      </p:sp>
    </p:spTree>
    <p:extLst>
      <p:ext uri="{BB962C8B-B14F-4D97-AF65-F5344CB8AC3E}">
        <p14:creationId xmlns:p14="http://schemas.microsoft.com/office/powerpoint/2010/main" val="3202268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DF415FCC-EDBF-47F3-8E41-20F42B31BA9B}" type="slidenum">
              <a:rPr lang="en-US">
                <a:solidFill>
                  <a:srgbClr val="000000"/>
                </a:solidFill>
              </a:rPr>
              <a:pPr/>
              <a:t>15</a:t>
            </a:fld>
            <a:endParaRPr lang="en-US">
              <a:solidFill>
                <a:srgbClr val="000000"/>
              </a:solidFill>
            </a:endParaRPr>
          </a:p>
        </p:txBody>
      </p:sp>
      <p:sp>
        <p:nvSpPr>
          <p:cNvPr id="181250" name="Rectangle 2"/>
          <p:cNvSpPr>
            <a:spLocks noGrp="1" noChangeArrowheads="1"/>
          </p:cNvSpPr>
          <p:nvPr>
            <p:ph type="title"/>
          </p:nvPr>
        </p:nvSpPr>
        <p:spPr bwMode="auto">
          <a:xfrm>
            <a:off x="1981200" y="609601"/>
            <a:ext cx="8229600" cy="4111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400"/>
              <a:t>Leader Development</a:t>
            </a:r>
          </a:p>
        </p:txBody>
      </p:sp>
      <p:sp>
        <p:nvSpPr>
          <p:cNvPr id="181251" name="Rectangle 3"/>
          <p:cNvSpPr>
            <a:spLocks noGrp="1" noChangeArrowheads="1"/>
          </p:cNvSpPr>
          <p:nvPr>
            <p:ph type="body" sz="half" idx="1"/>
          </p:nvPr>
        </p:nvSpPr>
        <p:spPr bwMode="auto">
          <a:xfrm>
            <a:off x="5029200" y="2895600"/>
            <a:ext cx="4038600" cy="2209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1800" dirty="0"/>
              <a:t>Lifelong learning</a:t>
            </a:r>
          </a:p>
          <a:p>
            <a:r>
              <a:rPr lang="en-US" sz="1800" dirty="0"/>
              <a:t>Three domains:</a:t>
            </a:r>
          </a:p>
          <a:p>
            <a:pPr lvl="1"/>
            <a:r>
              <a:rPr lang="en-US" sz="1600" dirty="0"/>
              <a:t>Institutional</a:t>
            </a:r>
          </a:p>
          <a:p>
            <a:pPr lvl="1"/>
            <a:r>
              <a:rPr lang="en-US" sz="1600" dirty="0"/>
              <a:t>Operational</a:t>
            </a:r>
          </a:p>
          <a:p>
            <a:pPr lvl="1"/>
            <a:r>
              <a:rPr lang="en-US" sz="1600" dirty="0"/>
              <a:t>Self-development</a:t>
            </a:r>
          </a:p>
          <a:p>
            <a:r>
              <a:rPr lang="en-US" sz="1800" dirty="0"/>
              <a:t>Requires organizational support</a:t>
            </a:r>
          </a:p>
          <a:p>
            <a:endParaRPr lang="en-US" sz="1800" dirty="0"/>
          </a:p>
        </p:txBody>
      </p:sp>
      <p:sp>
        <p:nvSpPr>
          <p:cNvPr id="181252" name="Rectangle 4"/>
          <p:cNvSpPr>
            <a:spLocks noChangeArrowheads="1"/>
          </p:cNvSpPr>
          <p:nvPr/>
        </p:nvSpPr>
        <p:spPr bwMode="auto">
          <a:xfrm>
            <a:off x="2438400" y="1905001"/>
            <a:ext cx="7239000" cy="709613"/>
          </a:xfrm>
          <a:prstGeom prst="rect">
            <a:avLst/>
          </a:prstGeom>
          <a:solidFill>
            <a:srgbClr val="CCCC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fontAlgn="base">
              <a:spcBef>
                <a:spcPct val="20000"/>
              </a:spcBef>
              <a:spcAft>
                <a:spcPct val="0"/>
              </a:spcAft>
            </a:pPr>
            <a:r>
              <a:rPr lang="en-US">
                <a:solidFill>
                  <a:srgbClr val="000000"/>
                </a:solidFill>
                <a:cs typeface="Arial" panose="020B0604020202020204" pitchFamily="34" charset="0"/>
              </a:rPr>
              <a:t>A deliberate, continuous, sequential, and</a:t>
            </a:r>
          </a:p>
          <a:p>
            <a:pPr algn="ctr" fontAlgn="base">
              <a:spcBef>
                <a:spcPct val="20000"/>
              </a:spcBef>
              <a:spcAft>
                <a:spcPct val="0"/>
              </a:spcAft>
            </a:pPr>
            <a:r>
              <a:rPr lang="en-US">
                <a:solidFill>
                  <a:srgbClr val="000000"/>
                </a:solidFill>
                <a:cs typeface="Arial" panose="020B0604020202020204" pitchFamily="34" charset="0"/>
              </a:rPr>
              <a:t>progressive process grounded in Army values (FM 7-0)</a:t>
            </a:r>
          </a:p>
        </p:txBody>
      </p:sp>
      <p:pic>
        <p:nvPicPr>
          <p:cNvPr id="181253" name="Picture 5" descr="Briefing Dec 2003 3-124th Infan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3048000"/>
            <a:ext cx="22383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545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95121-7266-4615-ABF2-4CC70EB81275}" type="slidenum">
              <a:rPr lang="en-US">
                <a:solidFill>
                  <a:srgbClr val="000000"/>
                </a:solidFill>
              </a:rPr>
              <a:pPr/>
              <a:t>16</a:t>
            </a:fld>
            <a:endParaRPr lang="en-US">
              <a:solidFill>
                <a:srgbClr val="000000"/>
              </a:solidFill>
            </a:endParaRPr>
          </a:p>
        </p:txBody>
      </p:sp>
      <p:sp>
        <p:nvSpPr>
          <p:cNvPr id="183298" name="Rectangle 2"/>
          <p:cNvSpPr>
            <a:spLocks noGrp="1" noChangeArrowheads="1"/>
          </p:cNvSpPr>
          <p:nvPr>
            <p:ph type="title"/>
          </p:nvPr>
        </p:nvSpPr>
        <p:spPr bwMode="auto">
          <a:xfrm>
            <a:off x="1981200" y="533400"/>
            <a:ext cx="82296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400"/>
              <a:t>Counseling</a:t>
            </a:r>
          </a:p>
        </p:txBody>
      </p:sp>
      <p:sp>
        <p:nvSpPr>
          <p:cNvPr id="183299" name="Text Box 3"/>
          <p:cNvSpPr txBox="1">
            <a:spLocks noChangeArrowheads="1"/>
          </p:cNvSpPr>
          <p:nvPr/>
        </p:nvSpPr>
        <p:spPr bwMode="auto">
          <a:xfrm>
            <a:off x="2667000" y="1828801"/>
            <a:ext cx="7086600" cy="352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defRPr>
            </a:lvl1pPr>
            <a:lvl2pPr algn="l">
              <a:spcBef>
                <a:spcPct val="0"/>
              </a:spcBef>
              <a:defRPr>
                <a:solidFill>
                  <a:schemeClr val="tx1"/>
                </a:solidFill>
                <a:latin typeface="Arial" panose="020B0604020202020204" pitchFamily="34" charset="0"/>
              </a:defRPr>
            </a:lvl2pPr>
            <a:lvl3pPr algn="l">
              <a:spcBef>
                <a:spcPct val="0"/>
              </a:spcBef>
              <a:defRPr>
                <a:solidFill>
                  <a:schemeClr val="tx1"/>
                </a:solidFill>
                <a:latin typeface="Arial" panose="020B0604020202020204" pitchFamily="34" charset="0"/>
              </a:defRPr>
            </a:lvl3pPr>
            <a:lvl4pPr algn="l">
              <a:spcBef>
                <a:spcPct val="0"/>
              </a:spcBef>
              <a:defRPr>
                <a:solidFill>
                  <a:schemeClr val="tx1"/>
                </a:solidFill>
                <a:latin typeface="Arial" panose="020B0604020202020204" pitchFamily="34" charset="0"/>
              </a:defRPr>
            </a:lvl4pPr>
            <a:lvl5pPr algn="l">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buFontTx/>
              <a:buChar char="•"/>
            </a:pPr>
            <a:r>
              <a:rPr lang="en-US" sz="2400" dirty="0">
                <a:solidFill>
                  <a:srgbClr val="000000"/>
                </a:solidFill>
                <a:cs typeface="Arial" panose="020B0604020202020204" pitchFamily="34" charset="0"/>
              </a:rPr>
              <a:t>Provides feedback to subordinate leaders</a:t>
            </a:r>
          </a:p>
          <a:p>
            <a:pPr fontAlgn="base">
              <a:spcBef>
                <a:spcPct val="50000"/>
              </a:spcBef>
              <a:spcAft>
                <a:spcPct val="0"/>
              </a:spcAft>
              <a:buFontTx/>
              <a:buChar char="•"/>
            </a:pPr>
            <a:r>
              <a:rPr lang="en-US" sz="2400" dirty="0">
                <a:solidFill>
                  <a:srgbClr val="000000"/>
                </a:solidFill>
                <a:cs typeface="Arial" panose="020B0604020202020204" pitchFamily="34" charset="0"/>
              </a:rPr>
              <a:t>3 types of counseling</a:t>
            </a:r>
          </a:p>
          <a:p>
            <a:pPr lvl="1" fontAlgn="base">
              <a:spcBef>
                <a:spcPct val="50000"/>
              </a:spcBef>
              <a:spcAft>
                <a:spcPct val="0"/>
              </a:spcAft>
              <a:buFont typeface="Wingdings" panose="05000000000000000000" pitchFamily="2" charset="2"/>
              <a:buChar char="ü"/>
            </a:pPr>
            <a:r>
              <a:rPr lang="en-US" dirty="0">
                <a:solidFill>
                  <a:srgbClr val="000000"/>
                </a:solidFill>
                <a:cs typeface="Arial" panose="020B0604020202020204" pitchFamily="34" charset="0"/>
              </a:rPr>
              <a:t>event counseling</a:t>
            </a:r>
          </a:p>
          <a:p>
            <a:pPr lvl="1" fontAlgn="base">
              <a:spcBef>
                <a:spcPct val="50000"/>
              </a:spcBef>
              <a:spcAft>
                <a:spcPct val="0"/>
              </a:spcAft>
              <a:buFont typeface="Wingdings" panose="05000000000000000000" pitchFamily="2" charset="2"/>
              <a:buChar char="ü"/>
            </a:pPr>
            <a:r>
              <a:rPr lang="en-US" dirty="0">
                <a:solidFill>
                  <a:srgbClr val="000000"/>
                </a:solidFill>
                <a:cs typeface="Arial" panose="020B0604020202020204" pitchFamily="34" charset="0"/>
              </a:rPr>
              <a:t>performance counseling</a:t>
            </a:r>
          </a:p>
          <a:p>
            <a:pPr lvl="1" fontAlgn="base">
              <a:spcBef>
                <a:spcPct val="50000"/>
              </a:spcBef>
              <a:spcAft>
                <a:spcPct val="0"/>
              </a:spcAft>
              <a:buFont typeface="Wingdings" panose="05000000000000000000" pitchFamily="2" charset="2"/>
              <a:buChar char="ü"/>
            </a:pPr>
            <a:r>
              <a:rPr lang="en-US" dirty="0">
                <a:solidFill>
                  <a:srgbClr val="000000"/>
                </a:solidFill>
                <a:cs typeface="Arial" panose="020B0604020202020204" pitchFamily="34" charset="0"/>
              </a:rPr>
              <a:t>professional growth counseling</a:t>
            </a:r>
          </a:p>
          <a:p>
            <a:pPr fontAlgn="base">
              <a:spcBef>
                <a:spcPct val="50000"/>
              </a:spcBef>
              <a:spcAft>
                <a:spcPct val="0"/>
              </a:spcAft>
              <a:buFontTx/>
              <a:buChar char="•"/>
            </a:pPr>
            <a:r>
              <a:rPr lang="en-US" sz="2400" dirty="0">
                <a:solidFill>
                  <a:srgbClr val="000000"/>
                </a:solidFill>
                <a:cs typeface="Arial" panose="020B0604020202020204" pitchFamily="34" charset="0"/>
              </a:rPr>
              <a:t>Counselor should be an active listener, respectful, self-aware and culturally aware, and possess empathy and credibility</a:t>
            </a:r>
          </a:p>
        </p:txBody>
      </p:sp>
    </p:spTree>
    <p:extLst>
      <p:ext uri="{BB962C8B-B14F-4D97-AF65-F5344CB8AC3E}">
        <p14:creationId xmlns:p14="http://schemas.microsoft.com/office/powerpoint/2010/main" val="3963651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Counseling</a:t>
            </a:r>
            <a:endParaRPr lang="en-US" dirty="0"/>
          </a:p>
        </p:txBody>
      </p:sp>
      <p:sp>
        <p:nvSpPr>
          <p:cNvPr id="3" name="Content Placeholder 2"/>
          <p:cNvSpPr>
            <a:spLocks noGrp="1"/>
          </p:cNvSpPr>
          <p:nvPr>
            <p:ph idx="1"/>
          </p:nvPr>
        </p:nvSpPr>
        <p:spPr/>
        <p:txBody>
          <a:bodyPr/>
          <a:lstStyle/>
          <a:p>
            <a:r>
              <a:rPr lang="en-US" dirty="0" smtClean="0"/>
              <a:t>Direct</a:t>
            </a:r>
          </a:p>
          <a:p>
            <a:r>
              <a:rPr lang="en-US" dirty="0" smtClean="0"/>
              <a:t>Non Direct</a:t>
            </a:r>
          </a:p>
          <a:p>
            <a:r>
              <a:rPr lang="en-US" dirty="0" smtClean="0"/>
              <a:t>Combined</a:t>
            </a:r>
            <a:endParaRPr lang="en-US" dirty="0"/>
          </a:p>
        </p:txBody>
      </p:sp>
      <p:sp>
        <p:nvSpPr>
          <p:cNvPr id="4" name="Slide Number Placeholder 3"/>
          <p:cNvSpPr>
            <a:spLocks noGrp="1"/>
          </p:cNvSpPr>
          <p:nvPr>
            <p:ph type="sldNum" sz="quarter" idx="12"/>
          </p:nvPr>
        </p:nvSpPr>
        <p:spPr/>
        <p:txBody>
          <a:bodyPr/>
          <a:lstStyle/>
          <a:p>
            <a:fld id="{EFE3649A-577F-4ADE-89B0-238089CC6920}" type="slidenum">
              <a:rPr lang="en-US" smtClean="0">
                <a:solidFill>
                  <a:srgbClr val="000000"/>
                </a:solidFill>
              </a:rPr>
              <a:pPr/>
              <a:t>17</a:t>
            </a:fld>
            <a:endParaRPr lang="en-US">
              <a:solidFill>
                <a:srgbClr val="000000"/>
              </a:solidFill>
            </a:endParaRPr>
          </a:p>
        </p:txBody>
      </p:sp>
    </p:spTree>
    <p:extLst>
      <p:ext uri="{BB962C8B-B14F-4D97-AF65-F5344CB8AC3E}">
        <p14:creationId xmlns:p14="http://schemas.microsoft.com/office/powerpoint/2010/main" val="252548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4856</a:t>
            </a:r>
            <a:endParaRPr lang="en-US" dirty="0"/>
          </a:p>
        </p:txBody>
      </p:sp>
      <p:sp>
        <p:nvSpPr>
          <p:cNvPr id="3" name="Content Placeholder 2"/>
          <p:cNvSpPr>
            <a:spLocks noGrp="1"/>
          </p:cNvSpPr>
          <p:nvPr>
            <p:ph idx="1"/>
          </p:nvPr>
        </p:nvSpPr>
        <p:spPr/>
        <p:txBody>
          <a:bodyPr/>
          <a:lstStyle/>
          <a:p>
            <a:r>
              <a:rPr lang="en-US" dirty="0" smtClean="0"/>
              <a:t>Performance / Professional</a:t>
            </a:r>
          </a:p>
          <a:p>
            <a:r>
              <a:rPr lang="en-US" dirty="0" smtClean="0"/>
              <a:t>Event Oriented</a:t>
            </a:r>
            <a:endParaRPr lang="en-US" dirty="0"/>
          </a:p>
        </p:txBody>
      </p:sp>
      <p:sp>
        <p:nvSpPr>
          <p:cNvPr id="4" name="Slide Number Placeholder 3"/>
          <p:cNvSpPr>
            <a:spLocks noGrp="1"/>
          </p:cNvSpPr>
          <p:nvPr>
            <p:ph type="sldNum" sz="quarter" idx="12"/>
          </p:nvPr>
        </p:nvSpPr>
        <p:spPr/>
        <p:txBody>
          <a:bodyPr/>
          <a:lstStyle/>
          <a:p>
            <a:fld id="{EFE3649A-577F-4ADE-89B0-238089CC6920}" type="slidenum">
              <a:rPr lang="en-US" smtClean="0">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val="2404096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NewRoman"/>
              </a:rPr>
              <a:t>Components of Adaptability</a:t>
            </a:r>
            <a:endParaRPr lang="en-US" dirty="0"/>
          </a:p>
        </p:txBody>
      </p:sp>
      <p:sp>
        <p:nvSpPr>
          <p:cNvPr id="3" name="Content Placeholder 2"/>
          <p:cNvSpPr>
            <a:spLocks noGrp="1"/>
          </p:cNvSpPr>
          <p:nvPr>
            <p:ph idx="1"/>
          </p:nvPr>
        </p:nvSpPr>
        <p:spPr/>
        <p:txBody>
          <a:bodyPr/>
          <a:lstStyle/>
          <a:p>
            <a:r>
              <a:rPr lang="en-US" dirty="0" smtClean="0"/>
              <a:t>The ability of a leader to identify the essential elements critical for performance in each new situation.</a:t>
            </a:r>
          </a:p>
          <a:p>
            <a:r>
              <a:rPr lang="en-US" dirty="0" smtClean="0"/>
              <a:t>The ability of a leader to change his practices or his unit by quickly capitalizing on strengths and minimizing weaknesses. </a:t>
            </a:r>
          </a:p>
          <a:p>
            <a:r>
              <a:rPr lang="en-US" dirty="0" smtClean="0"/>
              <a:t>Reference FM 6-22, 10-55, page 10-9</a:t>
            </a:r>
          </a:p>
        </p:txBody>
      </p:sp>
      <p:sp>
        <p:nvSpPr>
          <p:cNvPr id="4" name="Slide Number Placeholder 3"/>
          <p:cNvSpPr>
            <a:spLocks noGrp="1"/>
          </p:cNvSpPr>
          <p:nvPr>
            <p:ph type="sldNum" sz="quarter" idx="12"/>
          </p:nvPr>
        </p:nvSpPr>
        <p:spPr/>
        <p:txBody>
          <a:bodyPr/>
          <a:lstStyle/>
          <a:p>
            <a:fld id="{EFE3649A-577F-4ADE-89B0-238089CC6920}" type="slidenum">
              <a:rPr lang="en-US" smtClean="0">
                <a:solidFill>
                  <a:srgbClr val="000000"/>
                </a:solidFill>
              </a:rPr>
              <a:pPr/>
              <a:t>19</a:t>
            </a:fld>
            <a:endParaRPr lang="en-US">
              <a:solidFill>
                <a:srgbClr val="000000"/>
              </a:solidFill>
            </a:endParaRPr>
          </a:p>
        </p:txBody>
      </p:sp>
      <p:sp>
        <p:nvSpPr>
          <p:cNvPr id="5" name="Rectangle 4"/>
          <p:cNvSpPr/>
          <p:nvPr/>
        </p:nvSpPr>
        <p:spPr>
          <a:xfrm>
            <a:off x="3048000" y="2998113"/>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16242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23AEAC1-18C1-46C8-8F23-4F4E26BE1754}" type="slidenum">
              <a:rPr lang="en-US">
                <a:solidFill>
                  <a:srgbClr val="FFFFFF"/>
                </a:solidFill>
              </a:rPr>
              <a:pPr/>
              <a:t>2</a:t>
            </a:fld>
            <a:endParaRPr lang="en-US">
              <a:solidFill>
                <a:srgbClr val="FFFFFF"/>
              </a:solidFill>
            </a:endParaRPr>
          </a:p>
        </p:txBody>
      </p:sp>
      <p:sp>
        <p:nvSpPr>
          <p:cNvPr id="32770" name="Rectangle 2"/>
          <p:cNvSpPr>
            <a:spLocks noGrp="1" noRot="1" noChangeArrowheads="1"/>
          </p:cNvSpPr>
          <p:nvPr>
            <p:ph type="title"/>
          </p:nvPr>
        </p:nvSpPr>
        <p:spPr>
          <a:xfrm>
            <a:off x="1524000" y="53340"/>
            <a:ext cx="9144000" cy="1371600"/>
          </a:xfrm>
        </p:spPr>
        <p:txBody>
          <a:bodyPr/>
          <a:lstStyle/>
          <a:p>
            <a:r>
              <a:rPr lang="en-US"/>
              <a:t>Jus Ad Bellum</a:t>
            </a:r>
          </a:p>
        </p:txBody>
      </p:sp>
      <p:sp>
        <p:nvSpPr>
          <p:cNvPr id="32771" name="Rectangle 3"/>
          <p:cNvSpPr>
            <a:spLocks noGrp="1" noChangeArrowheads="1"/>
          </p:cNvSpPr>
          <p:nvPr>
            <p:ph type="body" idx="1"/>
          </p:nvPr>
        </p:nvSpPr>
        <p:spPr>
          <a:xfrm>
            <a:off x="1981200" y="1600200"/>
            <a:ext cx="8229600" cy="4953000"/>
          </a:xfrm>
        </p:spPr>
        <p:txBody>
          <a:bodyPr/>
          <a:lstStyle/>
          <a:p>
            <a:r>
              <a:rPr lang="en-US" dirty="0"/>
              <a:t>Issue of morality of war is referred to by its Latin name: </a:t>
            </a:r>
            <a:r>
              <a:rPr lang="en-US" i="1" u="sng" dirty="0">
                <a:solidFill>
                  <a:srgbClr val="FF3300"/>
                </a:solidFill>
              </a:rPr>
              <a:t>Jus Ad Bellum,</a:t>
            </a:r>
            <a:r>
              <a:rPr lang="en-US" dirty="0"/>
              <a:t> which means </a:t>
            </a:r>
            <a:r>
              <a:rPr lang="en-US" dirty="0">
                <a:solidFill>
                  <a:srgbClr val="FF3300"/>
                </a:solidFill>
              </a:rPr>
              <a:t>"the justice of war”</a:t>
            </a:r>
            <a:r>
              <a:rPr lang="en-US" dirty="0"/>
              <a:t> </a:t>
            </a:r>
          </a:p>
          <a:p>
            <a:endParaRPr lang="en-US" dirty="0"/>
          </a:p>
          <a:p>
            <a:r>
              <a:rPr lang="en-US" i="1" u="sng" dirty="0">
                <a:solidFill>
                  <a:srgbClr val="FF3300"/>
                </a:solidFill>
              </a:rPr>
              <a:t>Just Ad Bellum</a:t>
            </a:r>
            <a:r>
              <a:rPr lang="en-US" dirty="0"/>
              <a:t> refers to the question “Under what circumstances is a country justified in going to war?”</a:t>
            </a:r>
          </a:p>
          <a:p>
            <a:endParaRPr lang="en-US" dirty="0"/>
          </a:p>
          <a:p>
            <a:pPr>
              <a:buFont typeface="Wingdings" panose="05000000000000000000" pitchFamily="2" charset="2"/>
              <a:buNone/>
            </a:pPr>
            <a:endParaRPr lang="en-US" sz="3600" dirty="0"/>
          </a:p>
          <a:p>
            <a:endParaRPr lang="en-US" sz="3600" dirty="0"/>
          </a:p>
        </p:txBody>
      </p:sp>
    </p:spTree>
    <p:extLst>
      <p:ext uri="{BB962C8B-B14F-4D97-AF65-F5344CB8AC3E}">
        <p14:creationId xmlns:p14="http://schemas.microsoft.com/office/powerpoint/2010/main" val="410081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a:t>
            </a:r>
            <a:endParaRPr lang="en-US" dirty="0"/>
          </a:p>
        </p:txBody>
      </p:sp>
      <p:sp>
        <p:nvSpPr>
          <p:cNvPr id="3" name="Content Placeholder 2"/>
          <p:cNvSpPr>
            <a:spLocks noGrp="1"/>
          </p:cNvSpPr>
          <p:nvPr>
            <p:ph idx="1"/>
          </p:nvPr>
        </p:nvSpPr>
        <p:spPr/>
        <p:txBody>
          <a:bodyPr/>
          <a:lstStyle/>
          <a:p>
            <a:pPr marL="0" indent="0">
              <a:buNone/>
            </a:pPr>
            <a:r>
              <a:rPr lang="en-US" dirty="0" smtClean="0"/>
              <a:t>From </a:t>
            </a:r>
            <a:r>
              <a:rPr lang="en-US" dirty="0"/>
              <a:t>the definition of leadership, </a:t>
            </a:r>
            <a:r>
              <a:rPr lang="en-US" b="1" dirty="0"/>
              <a:t>achieving </a:t>
            </a:r>
            <a:r>
              <a:rPr lang="en-US" dirty="0"/>
              <a:t>is focused on </a:t>
            </a:r>
            <a:r>
              <a:rPr lang="en-US" dirty="0" smtClean="0"/>
              <a:t>accomplishing the </a:t>
            </a:r>
            <a:r>
              <a:rPr lang="en-US" dirty="0"/>
              <a:t>mission. Mission accomplishment is a goal that must co-exist with an extended perspective </a:t>
            </a:r>
            <a:r>
              <a:rPr lang="en-US" dirty="0" smtClean="0"/>
              <a:t>towards maintaining </a:t>
            </a:r>
            <a:r>
              <a:rPr lang="en-US" dirty="0"/>
              <a:t>and building up the organization’s capability for the future. Achieving begins in the short </a:t>
            </a:r>
            <a:r>
              <a:rPr lang="en-US" dirty="0" smtClean="0"/>
              <a:t>term by </a:t>
            </a:r>
            <a:r>
              <a:rPr lang="en-US" dirty="0"/>
              <a:t>setting objectives. In the long term, achieving based on clear vision requires getting results in pursuit </a:t>
            </a:r>
            <a:r>
              <a:rPr lang="en-US" dirty="0" smtClean="0"/>
              <a:t>of those </a:t>
            </a:r>
            <a:r>
              <a:rPr lang="en-US" dirty="0"/>
              <a:t>objectives</a:t>
            </a:r>
            <a:r>
              <a:rPr lang="en-US" dirty="0" smtClean="0"/>
              <a:t>.</a:t>
            </a:r>
          </a:p>
          <a:p>
            <a:pPr marL="0" indent="0">
              <a:buNone/>
            </a:pPr>
            <a:r>
              <a:rPr lang="en-US" dirty="0" smtClean="0"/>
              <a:t>Reference 6-22, 9-1</a:t>
            </a:r>
            <a:r>
              <a:rPr lang="en-US" smtClean="0"/>
              <a:t>, page 9-1.</a:t>
            </a:r>
            <a:endParaRPr lang="en-US" dirty="0"/>
          </a:p>
        </p:txBody>
      </p:sp>
      <p:sp>
        <p:nvSpPr>
          <p:cNvPr id="4" name="Slide Number Placeholder 3"/>
          <p:cNvSpPr>
            <a:spLocks noGrp="1"/>
          </p:cNvSpPr>
          <p:nvPr>
            <p:ph type="sldNum" sz="quarter" idx="12"/>
          </p:nvPr>
        </p:nvSpPr>
        <p:spPr/>
        <p:txBody>
          <a:bodyPr/>
          <a:lstStyle/>
          <a:p>
            <a:fld id="{EFE3649A-577F-4ADE-89B0-238089CC6920}"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40820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7086845-A361-4737-BD63-4019D8F89231}" type="slidenum">
              <a:rPr lang="en-US">
                <a:solidFill>
                  <a:srgbClr val="FFFFFF"/>
                </a:solidFill>
              </a:rPr>
              <a:pPr/>
              <a:t>3</a:t>
            </a:fld>
            <a:endParaRPr lang="en-US">
              <a:solidFill>
                <a:srgbClr val="FFFFFF"/>
              </a:solidFill>
            </a:endParaRPr>
          </a:p>
        </p:txBody>
      </p:sp>
      <p:sp>
        <p:nvSpPr>
          <p:cNvPr id="51202" name="Rectangle 2"/>
          <p:cNvSpPr>
            <a:spLocks noGrp="1" noRot="1" noChangeArrowheads="1"/>
          </p:cNvSpPr>
          <p:nvPr>
            <p:ph type="title"/>
          </p:nvPr>
        </p:nvSpPr>
        <p:spPr>
          <a:xfrm>
            <a:off x="1524000" y="76200"/>
            <a:ext cx="9144000" cy="1371600"/>
          </a:xfrm>
        </p:spPr>
        <p:txBody>
          <a:bodyPr/>
          <a:lstStyle/>
          <a:p>
            <a:r>
              <a:rPr lang="en-US"/>
              <a:t>Jus In Bello</a:t>
            </a:r>
          </a:p>
        </p:txBody>
      </p:sp>
      <p:sp>
        <p:nvSpPr>
          <p:cNvPr id="51203" name="Rectangle 3"/>
          <p:cNvSpPr>
            <a:spLocks noGrp="1" noChangeArrowheads="1"/>
          </p:cNvSpPr>
          <p:nvPr>
            <p:ph type="body" idx="1"/>
          </p:nvPr>
        </p:nvSpPr>
        <p:spPr>
          <a:xfrm>
            <a:off x="1981200" y="1295400"/>
            <a:ext cx="8686800" cy="4953000"/>
          </a:xfrm>
        </p:spPr>
        <p:txBody>
          <a:bodyPr/>
          <a:lstStyle/>
          <a:p>
            <a:r>
              <a:rPr lang="en-US" dirty="0">
                <a:solidFill>
                  <a:srgbClr val="FF3300"/>
                </a:solidFill>
              </a:rPr>
              <a:t>“Justice in war”</a:t>
            </a:r>
            <a:r>
              <a:rPr lang="en-US" dirty="0"/>
              <a:t> is referred to by its Latin name: </a:t>
            </a:r>
            <a:r>
              <a:rPr lang="en-US" i="1" u="sng" dirty="0">
                <a:solidFill>
                  <a:srgbClr val="FF3300"/>
                </a:solidFill>
              </a:rPr>
              <a:t>Jus In Bello.</a:t>
            </a:r>
            <a:r>
              <a:rPr lang="en-US" dirty="0"/>
              <a:t> </a:t>
            </a:r>
          </a:p>
          <a:p>
            <a:endParaRPr lang="en-US" dirty="0"/>
          </a:p>
          <a:p>
            <a:r>
              <a:rPr lang="en-US" i="1" u="sng" dirty="0">
                <a:solidFill>
                  <a:srgbClr val="FF3300"/>
                </a:solidFill>
              </a:rPr>
              <a:t>Just In Bello</a:t>
            </a:r>
            <a:r>
              <a:rPr lang="en-US" dirty="0"/>
              <a:t> deals with </a:t>
            </a:r>
            <a:r>
              <a:rPr lang="en-US" u="sng" dirty="0"/>
              <a:t>HOW</a:t>
            </a:r>
            <a:r>
              <a:rPr lang="en-US" dirty="0"/>
              <a:t> wars are fought</a:t>
            </a:r>
          </a:p>
          <a:p>
            <a:pPr lvl="1"/>
            <a:r>
              <a:rPr lang="en-US" dirty="0"/>
              <a:t>Who can be attacked</a:t>
            </a:r>
          </a:p>
          <a:p>
            <a:pPr lvl="1"/>
            <a:r>
              <a:rPr lang="en-US" dirty="0"/>
              <a:t>What weapons can be used and in what manner</a:t>
            </a:r>
          </a:p>
          <a:p>
            <a:pPr lvl="1"/>
            <a:r>
              <a:rPr lang="en-US" dirty="0"/>
              <a:t>Treatment of prisoners</a:t>
            </a:r>
          </a:p>
          <a:p>
            <a:pPr lvl="1"/>
            <a:r>
              <a:rPr lang="en-US" dirty="0"/>
              <a:t>Internees and civilians</a:t>
            </a:r>
          </a:p>
          <a:p>
            <a:pPr lvl="1"/>
            <a:r>
              <a:rPr lang="en-US" dirty="0"/>
              <a:t>What is a legitimate target</a:t>
            </a:r>
          </a:p>
          <a:p>
            <a:pPr lvl="1"/>
            <a:endParaRPr lang="en-US" dirty="0"/>
          </a:p>
          <a:p>
            <a:endParaRPr lang="en-US" dirty="0"/>
          </a:p>
          <a:p>
            <a:pPr>
              <a:buFont typeface="Wingdings" panose="05000000000000000000" pitchFamily="2" charset="2"/>
              <a:buNone/>
            </a:pPr>
            <a:endParaRPr lang="en-US" sz="3600" dirty="0"/>
          </a:p>
          <a:p>
            <a:endParaRPr lang="en-US" sz="3600" dirty="0"/>
          </a:p>
        </p:txBody>
      </p:sp>
    </p:spTree>
    <p:extLst>
      <p:ext uri="{BB962C8B-B14F-4D97-AF65-F5344CB8AC3E}">
        <p14:creationId xmlns:p14="http://schemas.microsoft.com/office/powerpoint/2010/main" val="3107373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4A5D930-9FB6-4539-8BB6-8BAAD9874149}" type="slidenum">
              <a:rPr lang="en-US">
                <a:solidFill>
                  <a:srgbClr val="FFFFFF"/>
                </a:solidFill>
              </a:rPr>
              <a:pPr/>
              <a:t>4</a:t>
            </a:fld>
            <a:endParaRPr lang="en-US">
              <a:solidFill>
                <a:srgbClr val="FFFFFF"/>
              </a:solidFill>
            </a:endParaRPr>
          </a:p>
        </p:txBody>
      </p:sp>
      <p:sp>
        <p:nvSpPr>
          <p:cNvPr id="45058" name="Rectangle 2"/>
          <p:cNvSpPr>
            <a:spLocks noGrp="1" noRot="1" noChangeArrowheads="1"/>
          </p:cNvSpPr>
          <p:nvPr>
            <p:ph type="title"/>
          </p:nvPr>
        </p:nvSpPr>
        <p:spPr/>
        <p:txBody>
          <a:bodyPr/>
          <a:lstStyle/>
          <a:p>
            <a:r>
              <a:rPr lang="en-US"/>
              <a:t>Check on Learning</a:t>
            </a:r>
          </a:p>
        </p:txBody>
      </p:sp>
      <p:sp>
        <p:nvSpPr>
          <p:cNvPr id="45059" name="Rectangle 3"/>
          <p:cNvSpPr>
            <a:spLocks noGrp="1" noChangeArrowheads="1"/>
          </p:cNvSpPr>
          <p:nvPr>
            <p:ph type="body" idx="1"/>
          </p:nvPr>
        </p:nvSpPr>
        <p:spPr>
          <a:xfrm>
            <a:off x="1905000" y="1295400"/>
            <a:ext cx="8610600" cy="2133600"/>
          </a:xfrm>
        </p:spPr>
        <p:txBody>
          <a:bodyPr/>
          <a:lstStyle/>
          <a:p>
            <a:pPr>
              <a:buFont typeface="Wingdings" panose="05000000000000000000" pitchFamily="2" charset="2"/>
              <a:buNone/>
            </a:pPr>
            <a:r>
              <a:rPr lang="en-US"/>
              <a:t>   </a:t>
            </a:r>
            <a:r>
              <a:rPr lang="en-US" b="1" u="sng">
                <a:solidFill>
                  <a:srgbClr val="FF3300"/>
                </a:solidFill>
              </a:rPr>
              <a:t>Question</a:t>
            </a:r>
            <a:r>
              <a:rPr lang="en-US">
                <a:solidFill>
                  <a:srgbClr val="FF3300"/>
                </a:solidFill>
              </a:rPr>
              <a:t>:</a:t>
            </a:r>
            <a:r>
              <a:rPr lang="en-US"/>
              <a:t> What are the 7 criteria under is Jus Ad Bellum?</a:t>
            </a:r>
          </a:p>
        </p:txBody>
      </p:sp>
      <p:sp>
        <p:nvSpPr>
          <p:cNvPr id="45060" name="Rectangle 4"/>
          <p:cNvSpPr>
            <a:spLocks noChangeArrowheads="1"/>
          </p:cNvSpPr>
          <p:nvPr/>
        </p:nvSpPr>
        <p:spPr bwMode="auto">
          <a:xfrm>
            <a:off x="1828800" y="2514600"/>
            <a:ext cx="8229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p>
          <a:p>
            <a:pPr fontAlgn="base">
              <a:spcAft>
                <a:spcPct val="0"/>
              </a:spcAft>
              <a:buClr>
                <a:srgbClr val="FFCC00"/>
              </a:buClr>
            </a:pPr>
            <a:r>
              <a:rPr lang="en-US" sz="2800">
                <a:solidFill>
                  <a:srgbClr val="FFFFFF"/>
                </a:solidFill>
              </a:rPr>
              <a:t>Just Cause</a:t>
            </a:r>
          </a:p>
          <a:p>
            <a:pPr fontAlgn="base">
              <a:spcAft>
                <a:spcPct val="0"/>
              </a:spcAft>
              <a:buClr>
                <a:srgbClr val="FFCC00"/>
              </a:buClr>
            </a:pPr>
            <a:r>
              <a:rPr lang="en-US" sz="2800">
                <a:solidFill>
                  <a:srgbClr val="FFFFFF"/>
                </a:solidFill>
              </a:rPr>
              <a:t>Declared by a proper authority</a:t>
            </a:r>
          </a:p>
          <a:p>
            <a:pPr fontAlgn="base">
              <a:spcAft>
                <a:spcPct val="0"/>
              </a:spcAft>
              <a:buClr>
                <a:srgbClr val="FFCC00"/>
              </a:buClr>
            </a:pPr>
            <a:r>
              <a:rPr lang="en-US" sz="2800">
                <a:solidFill>
                  <a:srgbClr val="FFFFFF"/>
                </a:solidFill>
              </a:rPr>
              <a:t>Right intention</a:t>
            </a:r>
          </a:p>
          <a:p>
            <a:pPr fontAlgn="base">
              <a:spcAft>
                <a:spcPct val="0"/>
              </a:spcAft>
              <a:buClr>
                <a:srgbClr val="FFCC00"/>
              </a:buClr>
            </a:pPr>
            <a:r>
              <a:rPr lang="en-US" sz="2800">
                <a:solidFill>
                  <a:srgbClr val="FFFFFF"/>
                </a:solidFill>
              </a:rPr>
              <a:t>Formal Declaration</a:t>
            </a:r>
          </a:p>
          <a:p>
            <a:pPr fontAlgn="base">
              <a:spcAft>
                <a:spcPct val="0"/>
              </a:spcAft>
              <a:buClr>
                <a:srgbClr val="FFCC00"/>
              </a:buClr>
            </a:pPr>
            <a:r>
              <a:rPr lang="en-US" sz="2800">
                <a:solidFill>
                  <a:srgbClr val="FFFFFF"/>
                </a:solidFill>
              </a:rPr>
              <a:t>Last Resort</a:t>
            </a:r>
          </a:p>
          <a:p>
            <a:pPr fontAlgn="base">
              <a:spcAft>
                <a:spcPct val="0"/>
              </a:spcAft>
              <a:buClr>
                <a:srgbClr val="FFCC00"/>
              </a:buClr>
            </a:pPr>
            <a:r>
              <a:rPr lang="en-US" sz="2800">
                <a:solidFill>
                  <a:srgbClr val="FFFFFF"/>
                </a:solidFill>
              </a:rPr>
              <a:t>Reasonable hope of success</a:t>
            </a:r>
          </a:p>
          <a:p>
            <a:pPr fontAlgn="base">
              <a:spcAft>
                <a:spcPct val="0"/>
              </a:spcAft>
              <a:buClr>
                <a:srgbClr val="FFCC00"/>
              </a:buClr>
            </a:pPr>
            <a:r>
              <a:rPr lang="en-US" sz="2800">
                <a:solidFill>
                  <a:srgbClr val="FFFFFF"/>
                </a:solidFill>
              </a:rPr>
              <a:t>Proportionality</a:t>
            </a:r>
          </a:p>
          <a:p>
            <a:pPr fontAlgn="base">
              <a:spcAft>
                <a:spcPct val="0"/>
              </a:spcAft>
              <a:buClr>
                <a:srgbClr val="FFCC00"/>
              </a:buClr>
              <a:buFont typeface="Wingdings" panose="05000000000000000000" pitchFamily="2" charset="2"/>
              <a:buNone/>
            </a:pPr>
            <a:endParaRPr lang="en-US">
              <a:solidFill>
                <a:srgbClr val="FFFFFF"/>
              </a:solidFill>
            </a:endParaRPr>
          </a:p>
        </p:txBody>
      </p:sp>
    </p:spTree>
    <p:extLst>
      <p:ext uri="{BB962C8B-B14F-4D97-AF65-F5344CB8AC3E}">
        <p14:creationId xmlns:p14="http://schemas.microsoft.com/office/powerpoint/2010/main" val="2470085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A5813B4-8E52-4837-B9B8-B29A6003BE4C}" type="slidenum">
              <a:rPr lang="en-US">
                <a:solidFill>
                  <a:srgbClr val="FFFFFF"/>
                </a:solidFill>
              </a:rPr>
              <a:pPr/>
              <a:t>5</a:t>
            </a:fld>
            <a:endParaRPr lang="en-US">
              <a:solidFill>
                <a:srgbClr val="FFFFFF"/>
              </a:solidFill>
            </a:endParaRPr>
          </a:p>
        </p:txBody>
      </p:sp>
      <p:sp>
        <p:nvSpPr>
          <p:cNvPr id="77826" name="Rectangle 2"/>
          <p:cNvSpPr>
            <a:spLocks noGrp="1" noRot="1" noChangeArrowheads="1"/>
          </p:cNvSpPr>
          <p:nvPr>
            <p:ph type="title"/>
          </p:nvPr>
        </p:nvSpPr>
        <p:spPr>
          <a:xfrm>
            <a:off x="2209800" y="76200"/>
            <a:ext cx="7772400" cy="1143000"/>
          </a:xfrm>
        </p:spPr>
        <p:txBody>
          <a:bodyPr/>
          <a:lstStyle/>
          <a:p>
            <a:r>
              <a:rPr lang="en-US"/>
              <a:t>Check on Learning</a:t>
            </a:r>
          </a:p>
        </p:txBody>
      </p:sp>
      <p:sp>
        <p:nvSpPr>
          <p:cNvPr id="77827" name="Rectangle 3"/>
          <p:cNvSpPr>
            <a:spLocks noGrp="1" noChangeArrowheads="1"/>
          </p:cNvSpPr>
          <p:nvPr>
            <p:ph type="body" idx="1"/>
          </p:nvPr>
        </p:nvSpPr>
        <p:spPr>
          <a:xfrm>
            <a:off x="1905000" y="1295400"/>
            <a:ext cx="8610600" cy="2133600"/>
          </a:xfrm>
        </p:spPr>
        <p:txBody>
          <a:bodyPr/>
          <a:lstStyle/>
          <a:p>
            <a:pPr>
              <a:buFont typeface="Wingdings" panose="05000000000000000000" pitchFamily="2" charset="2"/>
              <a:buNone/>
            </a:pPr>
            <a:r>
              <a:rPr lang="en-US"/>
              <a:t>   </a:t>
            </a:r>
            <a:r>
              <a:rPr lang="en-US" b="1" u="sng">
                <a:solidFill>
                  <a:srgbClr val="FF3300"/>
                </a:solidFill>
              </a:rPr>
              <a:t>Question</a:t>
            </a:r>
            <a:r>
              <a:rPr lang="en-US">
                <a:solidFill>
                  <a:srgbClr val="FF3300"/>
                </a:solidFill>
              </a:rPr>
              <a:t>:</a:t>
            </a:r>
            <a:r>
              <a:rPr lang="en-US"/>
              <a:t> What are the three key leadership responsibilities derived from the Just War tradition?</a:t>
            </a:r>
          </a:p>
        </p:txBody>
      </p:sp>
      <p:sp>
        <p:nvSpPr>
          <p:cNvPr id="77828" name="Rectangle 4"/>
          <p:cNvSpPr>
            <a:spLocks noChangeArrowheads="1"/>
          </p:cNvSpPr>
          <p:nvPr/>
        </p:nvSpPr>
        <p:spPr bwMode="auto">
          <a:xfrm>
            <a:off x="1828800" y="3200400"/>
            <a:ext cx="8229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p>
          <a:p>
            <a:pPr fontAlgn="base">
              <a:spcAft>
                <a:spcPct val="0"/>
              </a:spcAft>
              <a:buClr>
                <a:srgbClr val="FFCC00"/>
              </a:buClr>
            </a:pPr>
            <a:r>
              <a:rPr lang="en-US">
                <a:solidFill>
                  <a:srgbClr val="FFFFFF"/>
                </a:solidFill>
              </a:rPr>
              <a:t>Educate the soldier in the Laws of War</a:t>
            </a:r>
          </a:p>
          <a:p>
            <a:pPr fontAlgn="base">
              <a:spcAft>
                <a:spcPct val="0"/>
              </a:spcAft>
              <a:buClr>
                <a:srgbClr val="FFCC00"/>
              </a:buClr>
            </a:pPr>
            <a:r>
              <a:rPr lang="en-US">
                <a:solidFill>
                  <a:srgbClr val="FFFFFF"/>
                </a:solidFill>
              </a:rPr>
              <a:t>Enforce the Rules of War</a:t>
            </a:r>
          </a:p>
          <a:p>
            <a:pPr fontAlgn="base">
              <a:spcAft>
                <a:spcPct val="0"/>
              </a:spcAft>
              <a:buClr>
                <a:srgbClr val="FFCC00"/>
              </a:buClr>
            </a:pPr>
            <a:r>
              <a:rPr lang="en-US">
                <a:solidFill>
                  <a:srgbClr val="FFFFFF"/>
                </a:solidFill>
              </a:rPr>
              <a:t>Limit civilian casualties</a:t>
            </a:r>
          </a:p>
          <a:p>
            <a:pPr fontAlgn="base">
              <a:spcAft>
                <a:spcPct val="0"/>
              </a:spcAft>
              <a:buClr>
                <a:srgbClr val="FFCC00"/>
              </a:buClr>
            </a:pPr>
            <a:endParaRPr lang="en-US">
              <a:solidFill>
                <a:srgbClr val="FFFFFF"/>
              </a:solidFill>
            </a:endParaRPr>
          </a:p>
          <a:p>
            <a:pPr fontAlgn="base">
              <a:spcAft>
                <a:spcPct val="0"/>
              </a:spcAft>
              <a:buClr>
                <a:srgbClr val="FFCC00"/>
              </a:buClr>
              <a:buFont typeface="Wingdings" panose="05000000000000000000" pitchFamily="2" charset="2"/>
              <a:buNone/>
            </a:pPr>
            <a:endParaRPr lang="en-US">
              <a:solidFill>
                <a:srgbClr val="FFFFFF"/>
              </a:solidFill>
            </a:endParaRPr>
          </a:p>
          <a:p>
            <a:pPr fontAlgn="base">
              <a:spcAft>
                <a:spcPct val="0"/>
              </a:spcAft>
              <a:buClr>
                <a:srgbClr val="FFCC00"/>
              </a:buClr>
              <a:buFont typeface="Wingdings" panose="05000000000000000000" pitchFamily="2" charset="2"/>
              <a:buNone/>
            </a:pPr>
            <a:endParaRPr lang="en-US">
              <a:solidFill>
                <a:srgbClr val="FFFFFF"/>
              </a:solidFill>
            </a:endParaRPr>
          </a:p>
        </p:txBody>
      </p:sp>
    </p:spTree>
    <p:extLst>
      <p:ext uri="{BB962C8B-B14F-4D97-AF65-F5344CB8AC3E}">
        <p14:creationId xmlns:p14="http://schemas.microsoft.com/office/powerpoint/2010/main" val="1782921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A8C16ED-8939-41D2-BA6A-4BDD1EF14120}" type="slidenum">
              <a:rPr lang="en-US">
                <a:solidFill>
                  <a:srgbClr val="FFFFFF"/>
                </a:solidFill>
              </a:rPr>
              <a:pPr/>
              <a:t>6</a:t>
            </a:fld>
            <a:endParaRPr lang="en-US">
              <a:solidFill>
                <a:srgbClr val="FFFFFF"/>
              </a:solidFill>
            </a:endParaRPr>
          </a:p>
        </p:txBody>
      </p:sp>
      <p:sp>
        <p:nvSpPr>
          <p:cNvPr id="125954" name="Rectangle 2"/>
          <p:cNvSpPr>
            <a:spLocks noGrp="1" noRot="1" noChangeArrowheads="1"/>
          </p:cNvSpPr>
          <p:nvPr>
            <p:ph type="title"/>
          </p:nvPr>
        </p:nvSpPr>
        <p:spPr>
          <a:xfrm>
            <a:off x="1524000" y="0"/>
            <a:ext cx="7086600" cy="990600"/>
          </a:xfrm>
        </p:spPr>
        <p:txBody>
          <a:bodyPr/>
          <a:lstStyle/>
          <a:p>
            <a:r>
              <a:rPr lang="en-US"/>
              <a:t>Check on Learning</a:t>
            </a:r>
          </a:p>
        </p:txBody>
      </p:sp>
      <p:sp>
        <p:nvSpPr>
          <p:cNvPr id="125955" name="Rectangle 3"/>
          <p:cNvSpPr>
            <a:spLocks noGrp="1" noChangeArrowheads="1"/>
          </p:cNvSpPr>
          <p:nvPr>
            <p:ph type="body" idx="1"/>
          </p:nvPr>
        </p:nvSpPr>
        <p:spPr>
          <a:xfrm>
            <a:off x="1524000" y="1676400"/>
            <a:ext cx="8001000" cy="1676400"/>
          </a:xfrm>
        </p:spPr>
        <p:txBody>
          <a:bodyPr/>
          <a:lstStyle/>
          <a:p>
            <a:pPr algn="ctr"/>
            <a:r>
              <a:rPr lang="en-US"/>
              <a:t>  What are the 3 steps in internalizing values?</a:t>
            </a:r>
          </a:p>
        </p:txBody>
      </p:sp>
      <p:sp>
        <p:nvSpPr>
          <p:cNvPr id="125956" name="Rectangle 4"/>
          <p:cNvSpPr>
            <a:spLocks noChangeArrowheads="1"/>
          </p:cNvSpPr>
          <p:nvPr/>
        </p:nvSpPr>
        <p:spPr bwMode="auto">
          <a:xfrm>
            <a:off x="1752600" y="2438400"/>
            <a:ext cx="8458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pPr>
            <a:r>
              <a:rPr lang="en-US">
                <a:solidFill>
                  <a:srgbClr val="FFFF00"/>
                </a:solidFill>
              </a:rPr>
              <a:t>Answer: </a:t>
            </a:r>
          </a:p>
          <a:p>
            <a:pPr lvl="1" fontAlgn="base">
              <a:spcAft>
                <a:spcPct val="0"/>
              </a:spcAft>
              <a:buClr>
                <a:srgbClr val="A886E0"/>
              </a:buClr>
            </a:pPr>
            <a:r>
              <a:rPr lang="en-US" sz="3200" i="1">
                <a:solidFill>
                  <a:srgbClr val="FFFF00"/>
                </a:solidFill>
              </a:rPr>
              <a:t>Compliance</a:t>
            </a:r>
          </a:p>
          <a:p>
            <a:pPr lvl="1" fontAlgn="base">
              <a:spcAft>
                <a:spcPct val="0"/>
              </a:spcAft>
              <a:buClr>
                <a:srgbClr val="A886E0"/>
              </a:buClr>
            </a:pPr>
            <a:r>
              <a:rPr lang="en-US" sz="3200" i="1">
                <a:solidFill>
                  <a:srgbClr val="FFFF00"/>
                </a:solidFill>
              </a:rPr>
              <a:t>Identification</a:t>
            </a:r>
          </a:p>
          <a:p>
            <a:pPr lvl="1" fontAlgn="base">
              <a:spcAft>
                <a:spcPct val="0"/>
              </a:spcAft>
              <a:buClr>
                <a:srgbClr val="A886E0"/>
              </a:buClr>
            </a:pPr>
            <a:r>
              <a:rPr lang="en-US" sz="3200" i="1">
                <a:solidFill>
                  <a:srgbClr val="FFFF00"/>
                </a:solidFill>
              </a:rPr>
              <a:t>Internalization</a:t>
            </a:r>
          </a:p>
          <a:p>
            <a:pPr fontAlgn="base">
              <a:spcAft>
                <a:spcPct val="0"/>
              </a:spcAft>
              <a:buClr>
                <a:srgbClr val="FFCC00"/>
              </a:buClr>
            </a:pPr>
            <a:endParaRPr lang="en-US" i="1">
              <a:solidFill>
                <a:srgbClr val="FFFF00"/>
              </a:solidFill>
            </a:endParaRPr>
          </a:p>
        </p:txBody>
      </p:sp>
    </p:spTree>
    <p:extLst>
      <p:ext uri="{BB962C8B-B14F-4D97-AF65-F5344CB8AC3E}">
        <p14:creationId xmlns:p14="http://schemas.microsoft.com/office/powerpoint/2010/main" val="1007722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Ethical Reasoning Process</a:t>
            </a:r>
          </a:p>
        </p:txBody>
      </p:sp>
      <p:sp>
        <p:nvSpPr>
          <p:cNvPr id="130051" name="Rectangle 3"/>
          <p:cNvSpPr>
            <a:spLocks noGrp="1" noChangeArrowheads="1"/>
          </p:cNvSpPr>
          <p:nvPr>
            <p:ph type="body" idx="1"/>
          </p:nvPr>
        </p:nvSpPr>
        <p:spPr>
          <a:xfrm>
            <a:off x="1828800" y="1600200"/>
            <a:ext cx="8001000" cy="4343400"/>
          </a:xfrm>
        </p:spPr>
        <p:txBody>
          <a:bodyPr/>
          <a:lstStyle/>
          <a:p>
            <a:r>
              <a:rPr lang="en-US" sz="2400">
                <a:solidFill>
                  <a:srgbClr val="FFFF00"/>
                </a:solidFill>
              </a:rPr>
              <a:t>Step 1.</a:t>
            </a:r>
            <a:r>
              <a:rPr lang="en-US" sz="2400">
                <a:solidFill>
                  <a:schemeClr val="tx1"/>
                </a:solidFill>
              </a:rPr>
              <a:t>  Define the problem</a:t>
            </a:r>
          </a:p>
          <a:p>
            <a:endParaRPr lang="en-US" sz="2400">
              <a:solidFill>
                <a:schemeClr val="tx1"/>
              </a:solidFill>
            </a:endParaRPr>
          </a:p>
          <a:p>
            <a:r>
              <a:rPr lang="en-US" sz="2400">
                <a:solidFill>
                  <a:srgbClr val="FFFF00"/>
                </a:solidFill>
              </a:rPr>
              <a:t>Step 2.</a:t>
            </a:r>
            <a:r>
              <a:rPr lang="en-US" sz="2400">
                <a:solidFill>
                  <a:schemeClr val="tx1"/>
                </a:solidFill>
              </a:rPr>
              <a:t> Determine relevant principles.   </a:t>
            </a:r>
          </a:p>
          <a:p>
            <a:r>
              <a:rPr lang="en-US" sz="2400">
                <a:solidFill>
                  <a:schemeClr val="tx1"/>
                </a:solidFill>
              </a:rPr>
              <a:t>     	   (Rules and Regulations)</a:t>
            </a:r>
          </a:p>
          <a:p>
            <a:endParaRPr lang="en-US" sz="2400">
              <a:solidFill>
                <a:schemeClr val="tx1"/>
              </a:solidFill>
            </a:endParaRPr>
          </a:p>
          <a:p>
            <a:r>
              <a:rPr lang="en-US" sz="2400">
                <a:solidFill>
                  <a:srgbClr val="FFFF00"/>
                </a:solidFill>
              </a:rPr>
              <a:t>Step 3.</a:t>
            </a:r>
            <a:r>
              <a:rPr lang="en-US" sz="2400">
                <a:solidFill>
                  <a:schemeClr val="tx1"/>
                </a:solidFill>
              </a:rPr>
              <a:t>  Develop and evaluate courses of action </a:t>
            </a:r>
          </a:p>
          <a:p>
            <a:endParaRPr lang="en-US" sz="2400">
              <a:solidFill>
                <a:schemeClr val="tx1"/>
              </a:solidFill>
            </a:endParaRPr>
          </a:p>
          <a:p>
            <a:r>
              <a:rPr lang="en-US" sz="2400">
                <a:solidFill>
                  <a:srgbClr val="FFFF00"/>
                </a:solidFill>
              </a:rPr>
              <a:t>Step 4.</a:t>
            </a:r>
            <a:r>
              <a:rPr lang="en-US" sz="2400">
                <a:solidFill>
                  <a:schemeClr val="tx1"/>
                </a:solidFill>
              </a:rPr>
              <a:t>  Choose the course of actions that best    </a:t>
            </a:r>
          </a:p>
          <a:p>
            <a:r>
              <a:rPr lang="en-US" sz="2400">
                <a:solidFill>
                  <a:schemeClr val="tx1"/>
                </a:solidFill>
              </a:rPr>
              <a:t>      	   represents Army values</a:t>
            </a:r>
          </a:p>
        </p:txBody>
      </p:sp>
    </p:spTree>
    <p:extLst>
      <p:ext uri="{BB962C8B-B14F-4D97-AF65-F5344CB8AC3E}">
        <p14:creationId xmlns:p14="http://schemas.microsoft.com/office/powerpoint/2010/main" val="4054845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524000" y="0"/>
            <a:ext cx="7086600" cy="990600"/>
          </a:xfrm>
        </p:spPr>
        <p:txBody>
          <a:bodyPr/>
          <a:lstStyle/>
          <a:p>
            <a:r>
              <a:rPr lang="en-US"/>
              <a:t>Check on Learning</a:t>
            </a:r>
          </a:p>
        </p:txBody>
      </p:sp>
      <p:sp>
        <p:nvSpPr>
          <p:cNvPr id="147459" name="Rectangle 3"/>
          <p:cNvSpPr>
            <a:spLocks noGrp="1" noChangeArrowheads="1"/>
          </p:cNvSpPr>
          <p:nvPr>
            <p:ph type="body" idx="1"/>
          </p:nvPr>
        </p:nvSpPr>
        <p:spPr>
          <a:xfrm>
            <a:off x="1828800" y="1447800"/>
            <a:ext cx="8001000" cy="1676400"/>
          </a:xfrm>
        </p:spPr>
        <p:txBody>
          <a:bodyPr/>
          <a:lstStyle/>
          <a:p>
            <a:r>
              <a:rPr lang="en-US" sz="3200"/>
              <a:t>  What are the 4 steps in Ethical Reasoning Process?</a:t>
            </a:r>
          </a:p>
        </p:txBody>
      </p:sp>
      <p:sp>
        <p:nvSpPr>
          <p:cNvPr id="147460" name="Rectangle 4"/>
          <p:cNvSpPr>
            <a:spLocks noChangeArrowheads="1"/>
          </p:cNvSpPr>
          <p:nvPr/>
        </p:nvSpPr>
        <p:spPr bwMode="auto">
          <a:xfrm>
            <a:off x="2209800" y="2667000"/>
            <a:ext cx="8458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Font typeface="Wingdings" panose="05000000000000000000" pitchFamily="2" charset="2"/>
              <a:defRPr sz="800" b="1">
                <a:solidFill>
                  <a:srgbClr val="FFFFFF"/>
                </a:solidFill>
                <a:latin typeface="Arial" panose="020B0604020202020204" pitchFamily="34" charset="0"/>
              </a:defRPr>
            </a:lvl1pPr>
            <a:lvl2pPr marL="742950" indent="-285750" algn="l">
              <a:spcBef>
                <a:spcPct val="20000"/>
              </a:spcBef>
              <a:buClr>
                <a:schemeClr val="tx2"/>
              </a:buClr>
              <a:buChar char="•"/>
              <a:defRPr sz="2800" b="1" i="1">
                <a:solidFill>
                  <a:srgbClr val="FFFFFF"/>
                </a:solidFill>
                <a:latin typeface="Arial" panose="020B0604020202020204" pitchFamily="34" charset="0"/>
              </a:defRPr>
            </a:lvl2pPr>
            <a:lvl3pPr marL="1143000" indent="-228600" algn="l">
              <a:spcBef>
                <a:spcPct val="20000"/>
              </a:spcBef>
              <a:buClr>
                <a:srgbClr val="EAEAEA"/>
              </a:buClr>
              <a:buChar char="•"/>
              <a:defRPr sz="2400" b="1">
                <a:solidFill>
                  <a:srgbClr val="FFFFFF"/>
                </a:solidFill>
                <a:latin typeface="Arial" panose="020B0604020202020204" pitchFamily="34" charset="0"/>
              </a:defRPr>
            </a:lvl3pPr>
            <a:lvl4pPr marL="1600200" indent="-228600" algn="l">
              <a:spcBef>
                <a:spcPct val="20000"/>
              </a:spcBef>
              <a:buClr>
                <a:schemeClr val="accent2"/>
              </a:buClr>
              <a:buChar char="•"/>
              <a:defRPr sz="2000" b="1">
                <a:solidFill>
                  <a:srgbClr val="FFFFFF"/>
                </a:solidFill>
                <a:latin typeface="Arial" panose="020B0604020202020204" pitchFamily="34" charset="0"/>
              </a:defRPr>
            </a:lvl4pPr>
            <a:lvl5pPr marL="2057400" indent="-228600" algn="l">
              <a:spcBef>
                <a:spcPct val="20000"/>
              </a:spcBef>
              <a:buClr>
                <a:schemeClr val="accent2"/>
              </a:buClr>
              <a:buChar char="•"/>
              <a:defRPr sz="2000" b="1">
                <a:solidFill>
                  <a:srgbClr val="FFFFFF"/>
                </a:solidFill>
                <a:latin typeface="Arial" panose="020B0604020202020204" pitchFamily="34" charset="0"/>
              </a:defRPr>
            </a:lvl5pPr>
            <a:lvl6pPr marL="2514600" indent="-228600" fontAlgn="base">
              <a:spcBef>
                <a:spcPct val="20000"/>
              </a:spcBef>
              <a:spcAft>
                <a:spcPct val="0"/>
              </a:spcAft>
              <a:buClr>
                <a:schemeClr val="accent2"/>
              </a:buClr>
              <a:buChar char="•"/>
              <a:defRPr sz="2000" b="1">
                <a:solidFill>
                  <a:srgbClr val="FFFFFF"/>
                </a:solidFill>
                <a:latin typeface="Arial" panose="020B0604020202020204" pitchFamily="34" charset="0"/>
              </a:defRPr>
            </a:lvl6pPr>
            <a:lvl7pPr marL="2971800" indent="-228600" fontAlgn="base">
              <a:spcBef>
                <a:spcPct val="20000"/>
              </a:spcBef>
              <a:spcAft>
                <a:spcPct val="0"/>
              </a:spcAft>
              <a:buClr>
                <a:schemeClr val="accent2"/>
              </a:buClr>
              <a:buChar char="•"/>
              <a:defRPr sz="2000" b="1">
                <a:solidFill>
                  <a:srgbClr val="FFFFFF"/>
                </a:solidFill>
                <a:latin typeface="Arial" panose="020B0604020202020204" pitchFamily="34" charset="0"/>
              </a:defRPr>
            </a:lvl7pPr>
            <a:lvl8pPr marL="3429000" indent="-228600" fontAlgn="base">
              <a:spcBef>
                <a:spcPct val="20000"/>
              </a:spcBef>
              <a:spcAft>
                <a:spcPct val="0"/>
              </a:spcAft>
              <a:buClr>
                <a:schemeClr val="accent2"/>
              </a:buClr>
              <a:buChar char="•"/>
              <a:defRPr sz="2000" b="1">
                <a:solidFill>
                  <a:srgbClr val="FFFFFF"/>
                </a:solidFill>
                <a:latin typeface="Arial" panose="020B0604020202020204" pitchFamily="34" charset="0"/>
              </a:defRPr>
            </a:lvl8pPr>
            <a:lvl9pPr marL="3886200" indent="-228600" fontAlgn="base">
              <a:spcBef>
                <a:spcPct val="20000"/>
              </a:spcBef>
              <a:spcAft>
                <a:spcPct val="0"/>
              </a:spcAft>
              <a:buClr>
                <a:schemeClr val="accent2"/>
              </a:buClr>
              <a:buChar char="•"/>
              <a:defRPr sz="2000" b="1">
                <a:solidFill>
                  <a:srgbClr val="FFFFFF"/>
                </a:solidFill>
                <a:latin typeface="Arial" panose="020B0604020202020204" pitchFamily="34" charset="0"/>
              </a:defRPr>
            </a:lvl9pPr>
          </a:lstStyle>
          <a:p>
            <a:pPr fontAlgn="base">
              <a:spcAft>
                <a:spcPct val="0"/>
              </a:spcAft>
              <a:buClr>
                <a:srgbClr val="946D00"/>
              </a:buClr>
            </a:pPr>
            <a:r>
              <a:rPr lang="en-US" sz="2800" dirty="0">
                <a:solidFill>
                  <a:srgbClr val="FFFF00"/>
                </a:solidFill>
              </a:rPr>
              <a:t>Answer: </a:t>
            </a:r>
          </a:p>
          <a:p>
            <a:pPr fontAlgn="base">
              <a:spcAft>
                <a:spcPct val="0"/>
              </a:spcAft>
              <a:buClr>
                <a:srgbClr val="946D00"/>
              </a:buClr>
            </a:pPr>
            <a:r>
              <a:rPr lang="en-US" sz="2400" dirty="0">
                <a:solidFill>
                  <a:srgbClr val="FFFF00"/>
                </a:solidFill>
              </a:rPr>
              <a:t>Step 1.</a:t>
            </a:r>
            <a:r>
              <a:rPr lang="en-US" sz="2400" dirty="0"/>
              <a:t>  Define the problem</a:t>
            </a:r>
          </a:p>
          <a:p>
            <a:pPr fontAlgn="base">
              <a:spcAft>
                <a:spcPct val="0"/>
              </a:spcAft>
              <a:buClr>
                <a:srgbClr val="946D00"/>
              </a:buClr>
            </a:pPr>
            <a:r>
              <a:rPr lang="en-US" sz="2400" dirty="0">
                <a:solidFill>
                  <a:srgbClr val="FFFF00"/>
                </a:solidFill>
              </a:rPr>
              <a:t>Step 2.</a:t>
            </a:r>
            <a:r>
              <a:rPr lang="en-US" sz="2400" dirty="0"/>
              <a:t> Determine relevant principles.   </a:t>
            </a:r>
          </a:p>
          <a:p>
            <a:pPr fontAlgn="base">
              <a:spcAft>
                <a:spcPct val="0"/>
              </a:spcAft>
              <a:buClr>
                <a:srgbClr val="946D00"/>
              </a:buClr>
            </a:pPr>
            <a:r>
              <a:rPr lang="en-US" sz="2400" dirty="0"/>
              <a:t>     	   (Rules and Regulations)</a:t>
            </a:r>
          </a:p>
          <a:p>
            <a:pPr fontAlgn="base">
              <a:spcAft>
                <a:spcPct val="0"/>
              </a:spcAft>
              <a:buClr>
                <a:srgbClr val="946D00"/>
              </a:buClr>
            </a:pPr>
            <a:r>
              <a:rPr lang="en-US" sz="2400" dirty="0">
                <a:solidFill>
                  <a:srgbClr val="FFFF00"/>
                </a:solidFill>
              </a:rPr>
              <a:t>Step 3.</a:t>
            </a:r>
            <a:r>
              <a:rPr lang="en-US" sz="2400" dirty="0"/>
              <a:t>  Develop and evaluate courses of action </a:t>
            </a:r>
          </a:p>
          <a:p>
            <a:pPr fontAlgn="base">
              <a:spcAft>
                <a:spcPct val="0"/>
              </a:spcAft>
              <a:buClr>
                <a:srgbClr val="946D00"/>
              </a:buClr>
            </a:pPr>
            <a:r>
              <a:rPr lang="en-US" sz="2400" dirty="0">
                <a:solidFill>
                  <a:srgbClr val="FFFF00"/>
                </a:solidFill>
              </a:rPr>
              <a:t>Step 4.</a:t>
            </a:r>
            <a:r>
              <a:rPr lang="en-US" sz="2400" dirty="0"/>
              <a:t>  Choose the course of actions that best    </a:t>
            </a:r>
          </a:p>
          <a:p>
            <a:pPr fontAlgn="base">
              <a:spcAft>
                <a:spcPct val="0"/>
              </a:spcAft>
              <a:buClr>
                <a:srgbClr val="946D00"/>
              </a:buClr>
            </a:pPr>
            <a:r>
              <a:rPr lang="en-US" sz="2400" dirty="0"/>
              <a:t>      	   represents Army values</a:t>
            </a:r>
          </a:p>
          <a:p>
            <a:pPr fontAlgn="base">
              <a:spcAft>
                <a:spcPct val="0"/>
              </a:spcAft>
              <a:buClr>
                <a:srgbClr val="946D00"/>
              </a:buClr>
            </a:pPr>
            <a:endParaRPr lang="en-US" sz="3200" i="1" dirty="0">
              <a:solidFill>
                <a:srgbClr val="FFFF00"/>
              </a:solidFill>
            </a:endParaRPr>
          </a:p>
        </p:txBody>
      </p:sp>
    </p:spTree>
    <p:extLst>
      <p:ext uri="{BB962C8B-B14F-4D97-AF65-F5344CB8AC3E}">
        <p14:creationId xmlns:p14="http://schemas.microsoft.com/office/powerpoint/2010/main" val="2041947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r>
              <a:rPr lang="en-US" sz="3200" dirty="0" smtClean="0"/>
              <a:t>Perspectives to Think About Ethical </a:t>
            </a:r>
            <a:r>
              <a:rPr lang="en-US" sz="3200" dirty="0" err="1" smtClean="0"/>
              <a:t>ProblemConsequences</a:t>
            </a:r>
            <a:endParaRPr lang="en-US" sz="3200" dirty="0" smtClean="0"/>
          </a:p>
          <a:p>
            <a:pPr algn="ctr"/>
            <a:endParaRPr lang="en-US" sz="3200" dirty="0" smtClean="0"/>
          </a:p>
          <a:p>
            <a:pPr marL="4057650" lvl="8" indent="-514350">
              <a:buAutoNum type="arabicPeriod"/>
            </a:pPr>
            <a:r>
              <a:rPr lang="en-US" sz="4200" dirty="0" smtClean="0"/>
              <a:t>Virtues</a:t>
            </a:r>
          </a:p>
          <a:p>
            <a:pPr marL="4057650" lvl="8" indent="-514350">
              <a:buAutoNum type="arabicPeriod"/>
            </a:pPr>
            <a:r>
              <a:rPr lang="en-US" sz="4200" dirty="0" smtClean="0"/>
              <a:t>Rules</a:t>
            </a:r>
          </a:p>
          <a:p>
            <a:pPr marL="4057650" lvl="8" indent="-514350">
              <a:buAutoNum type="arabicPeriod"/>
            </a:pPr>
            <a:r>
              <a:rPr lang="en-US" sz="4200" dirty="0" smtClean="0"/>
              <a:t>Consequences</a:t>
            </a:r>
            <a:endParaRPr lang="en-US" sz="4200" dirty="0"/>
          </a:p>
        </p:txBody>
      </p:sp>
    </p:spTree>
    <p:extLst>
      <p:ext uri="{BB962C8B-B14F-4D97-AF65-F5344CB8AC3E}">
        <p14:creationId xmlns:p14="http://schemas.microsoft.com/office/powerpoint/2010/main" val="3774235215"/>
      </p:ext>
    </p:extLst>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rmy">
  <a:themeElements>
    <a:clrScheme name="">
      <a:dk1>
        <a:srgbClr val="1C1C1C"/>
      </a:dk1>
      <a:lt1>
        <a:srgbClr val="FFFFFF"/>
      </a:lt1>
      <a:dk2>
        <a:srgbClr val="808080"/>
      </a:dk2>
      <a:lt2>
        <a:srgbClr val="000000"/>
      </a:lt2>
      <a:accent1>
        <a:srgbClr val="ABA955"/>
      </a:accent1>
      <a:accent2>
        <a:srgbClr val="946D00"/>
      </a:accent2>
      <a:accent3>
        <a:srgbClr val="C0C0C0"/>
      </a:accent3>
      <a:accent4>
        <a:srgbClr val="DADADA"/>
      </a:accent4>
      <a:accent5>
        <a:srgbClr val="D2D1B4"/>
      </a:accent5>
      <a:accent6>
        <a:srgbClr val="866200"/>
      </a:accent6>
      <a:hlink>
        <a:srgbClr val="CCCCFF"/>
      </a:hlink>
      <a:folHlink>
        <a:srgbClr val="B2B2B2"/>
      </a:folHlink>
    </a:clrScheme>
    <a:fontScheme name="Army">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00"/>
        </a:solidFill>
        <a:ln w="12700" cap="flat" cmpd="sng" algn="ctr">
          <a:solidFill>
            <a:srgbClr val="000000"/>
          </a:solidFill>
          <a:prstDash val="solid"/>
          <a:round/>
          <a:headEnd type="none" w="med" len="med"/>
          <a:tailEnd type="none" w="med" len="med"/>
        </a:ln>
        <a:effectLst>
          <a:outerShdw dist="45791" dir="2021404" algn="ctr" rotWithShape="0">
            <a:srgbClr val="808080">
              <a:alpha val="8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4000" b="0" i="0" u="none" strike="noStrike" cap="none" normalizeH="0" baseline="0" smtClean="0">
            <a:ln>
              <a:noFill/>
            </a:ln>
            <a:solidFill>
              <a:srgbClr val="666633"/>
            </a:solidFill>
            <a:effectLst/>
            <a:latin typeface="Impact" panose="020B0806030902050204" pitchFamily="34" charset="0"/>
          </a:defRPr>
        </a:defPPr>
      </a:lstStyle>
    </a:spDef>
    <a:lnDef>
      <a:spPr bwMode="auto">
        <a:xfrm>
          <a:off x="0" y="0"/>
          <a:ext cx="1" cy="1"/>
        </a:xfrm>
        <a:custGeom>
          <a:avLst/>
          <a:gdLst/>
          <a:ahLst/>
          <a:cxnLst/>
          <a:rect l="0" t="0" r="0" b="0"/>
          <a:pathLst/>
        </a:custGeom>
        <a:solidFill>
          <a:srgbClr val="FFFF00"/>
        </a:solidFill>
        <a:ln w="12700" cap="flat" cmpd="sng" algn="ctr">
          <a:solidFill>
            <a:srgbClr val="000000"/>
          </a:solidFill>
          <a:prstDash val="solid"/>
          <a:round/>
          <a:headEnd type="none" w="med" len="med"/>
          <a:tailEnd type="none" w="med" len="med"/>
        </a:ln>
        <a:effectLst>
          <a:outerShdw dist="45791" dir="2021404" algn="ctr" rotWithShape="0">
            <a:srgbClr val="808080">
              <a:alpha val="8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4000" b="0" i="0" u="none" strike="noStrike" cap="none" normalizeH="0" baseline="0" smtClean="0">
            <a:ln>
              <a:noFill/>
            </a:ln>
            <a:solidFill>
              <a:srgbClr val="666633"/>
            </a:solidFill>
            <a:effectLst/>
            <a:latin typeface="Impact" panose="020B0806030902050204" pitchFamily="34" charset="0"/>
          </a:defRPr>
        </a:defPPr>
      </a:lstStyle>
    </a:lnDef>
  </a:objectDefaults>
  <a:extraClrSchemeLst>
    <a:extraClrScheme>
      <a:clrScheme name="Army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rmy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rmy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rmy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rm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rm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rm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Army">
  <a:themeElements>
    <a:clrScheme name="">
      <a:dk1>
        <a:srgbClr val="1C1C1C"/>
      </a:dk1>
      <a:lt1>
        <a:srgbClr val="FFFFFF"/>
      </a:lt1>
      <a:dk2>
        <a:srgbClr val="808080"/>
      </a:dk2>
      <a:lt2>
        <a:srgbClr val="000000"/>
      </a:lt2>
      <a:accent1>
        <a:srgbClr val="ABA955"/>
      </a:accent1>
      <a:accent2>
        <a:srgbClr val="946D00"/>
      </a:accent2>
      <a:accent3>
        <a:srgbClr val="C0C0C0"/>
      </a:accent3>
      <a:accent4>
        <a:srgbClr val="DADADA"/>
      </a:accent4>
      <a:accent5>
        <a:srgbClr val="D2D1B4"/>
      </a:accent5>
      <a:accent6>
        <a:srgbClr val="866200"/>
      </a:accent6>
      <a:hlink>
        <a:srgbClr val="CCCCFF"/>
      </a:hlink>
      <a:folHlink>
        <a:srgbClr val="B2B2B2"/>
      </a:folHlink>
    </a:clrScheme>
    <a:fontScheme name="Army">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00"/>
        </a:solidFill>
        <a:ln w="12700" cap="flat" cmpd="sng" algn="ctr">
          <a:solidFill>
            <a:srgbClr val="000000"/>
          </a:solidFill>
          <a:prstDash val="solid"/>
          <a:round/>
          <a:headEnd type="none" w="med" len="med"/>
          <a:tailEnd type="none" w="med" len="med"/>
        </a:ln>
        <a:effectLst>
          <a:outerShdw dist="45791" dir="2021404" algn="ctr" rotWithShape="0">
            <a:srgbClr val="808080">
              <a:alpha val="8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4000" b="0" i="0" u="none" strike="noStrike" cap="none" normalizeH="0" baseline="0" smtClean="0">
            <a:ln>
              <a:noFill/>
            </a:ln>
            <a:solidFill>
              <a:srgbClr val="666633"/>
            </a:solidFill>
            <a:effectLst/>
            <a:latin typeface="Impact" panose="020B0806030902050204" pitchFamily="34" charset="0"/>
          </a:defRPr>
        </a:defPPr>
      </a:lstStyle>
    </a:spDef>
    <a:lnDef>
      <a:spPr bwMode="auto">
        <a:xfrm>
          <a:off x="0" y="0"/>
          <a:ext cx="1" cy="1"/>
        </a:xfrm>
        <a:custGeom>
          <a:avLst/>
          <a:gdLst/>
          <a:ahLst/>
          <a:cxnLst/>
          <a:rect l="0" t="0" r="0" b="0"/>
          <a:pathLst/>
        </a:custGeom>
        <a:solidFill>
          <a:srgbClr val="FFFF00"/>
        </a:solidFill>
        <a:ln w="12700" cap="flat" cmpd="sng" algn="ctr">
          <a:solidFill>
            <a:srgbClr val="000000"/>
          </a:solidFill>
          <a:prstDash val="solid"/>
          <a:round/>
          <a:headEnd type="none" w="med" len="med"/>
          <a:tailEnd type="none" w="med" len="med"/>
        </a:ln>
        <a:effectLst>
          <a:outerShdw dist="45791" dir="2021404" algn="ctr" rotWithShape="0">
            <a:srgbClr val="808080">
              <a:alpha val="80000"/>
            </a:srgb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4000" b="0" i="0" u="none" strike="noStrike" cap="none" normalizeH="0" baseline="0" smtClean="0">
            <a:ln>
              <a:noFill/>
            </a:ln>
            <a:solidFill>
              <a:srgbClr val="666633"/>
            </a:solidFill>
            <a:effectLst/>
            <a:latin typeface="Impact" panose="020B0806030902050204" pitchFamily="34" charset="0"/>
          </a:defRPr>
        </a:defPPr>
      </a:lstStyle>
    </a:lnDef>
  </a:objectDefaults>
  <a:extraClrSchemeLst>
    <a:extraClrScheme>
      <a:clrScheme name="Army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rmy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rmy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rmy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rm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rm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rm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808000"/>
        </a:solidFill>
        <a:ln w="9525" cap="flat" cmpd="sng" algn="ctr">
          <a:solidFill>
            <a:srgbClr val="333300"/>
          </a:solidFill>
          <a:prstDash val="solid"/>
          <a:round/>
          <a:headEnd type="none" w="med" len="med"/>
          <a:tailEnd type="none" w="med" len="med"/>
        </a:ln>
        <a:effectLst>
          <a:outerShdw dist="563972" dir="14049741" sx="125000" sy="125000" algn="tl" rotWithShape="0">
            <a:srgbClr val="C7DFD3">
              <a:alpha val="80000"/>
            </a:srgbClr>
          </a:outerShdw>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1158</Words>
  <Application>Microsoft Office PowerPoint</Application>
  <PresentationFormat>Widescreen</PresentationFormat>
  <Paragraphs>164</Paragraphs>
  <Slides>20</Slides>
  <Notes>13</Notes>
  <HiddenSlides>0</HiddenSlides>
  <MMClips>0</MMClips>
  <ScaleCrop>false</ScaleCrop>
  <HeadingPairs>
    <vt:vector size="6" baseType="variant">
      <vt:variant>
        <vt:lpstr>Fonts Used</vt:lpstr>
      </vt:variant>
      <vt:variant>
        <vt:i4>7</vt:i4>
      </vt:variant>
      <vt:variant>
        <vt:lpstr>Theme</vt:lpstr>
      </vt:variant>
      <vt:variant>
        <vt:i4>13</vt:i4>
      </vt:variant>
      <vt:variant>
        <vt:lpstr>Slide Titles</vt:lpstr>
      </vt:variant>
      <vt:variant>
        <vt:i4>20</vt:i4>
      </vt:variant>
    </vt:vector>
  </HeadingPairs>
  <TitlesOfParts>
    <vt:vector size="40" baseType="lpstr">
      <vt:lpstr>Aharoni</vt:lpstr>
      <vt:lpstr>Arial</vt:lpstr>
      <vt:lpstr>Calibri</vt:lpstr>
      <vt:lpstr>Garamond</vt:lpstr>
      <vt:lpstr>Impact</vt:lpstr>
      <vt:lpstr>TimesNewRoman</vt:lpstr>
      <vt:lpstr>Wingdings</vt:lpstr>
      <vt:lpstr>Stream</vt:lpstr>
      <vt:lpstr>1_Stream</vt:lpstr>
      <vt:lpstr>2_Stream</vt:lpstr>
      <vt:lpstr>3_Stream</vt:lpstr>
      <vt:lpstr>4_Stream</vt:lpstr>
      <vt:lpstr>Army</vt:lpstr>
      <vt:lpstr>1_Army</vt:lpstr>
      <vt:lpstr>Default Design</vt:lpstr>
      <vt:lpstr>1_Default Design</vt:lpstr>
      <vt:lpstr>2_Default Design</vt:lpstr>
      <vt:lpstr>3_Default Design</vt:lpstr>
      <vt:lpstr>4_Default Design</vt:lpstr>
      <vt:lpstr>5_Default Design</vt:lpstr>
      <vt:lpstr>Leadership Exam Study Guide</vt:lpstr>
      <vt:lpstr>Jus Ad Bellum</vt:lpstr>
      <vt:lpstr>Jus In Bello</vt:lpstr>
      <vt:lpstr>Check on Learning</vt:lpstr>
      <vt:lpstr>Check on Learning</vt:lpstr>
      <vt:lpstr>Check on Learning</vt:lpstr>
      <vt:lpstr>Ethical Reasoning Process</vt:lpstr>
      <vt:lpstr>Check on Learning</vt:lpstr>
      <vt:lpstr>PowerPoint Presentation</vt:lpstr>
      <vt:lpstr>Check On Learning</vt:lpstr>
      <vt:lpstr>PowerPoint Presentation</vt:lpstr>
      <vt:lpstr>Levels of Leadership</vt:lpstr>
      <vt:lpstr>Levels of Leadership</vt:lpstr>
      <vt:lpstr>Teambuilding</vt:lpstr>
      <vt:lpstr>Leader Development</vt:lpstr>
      <vt:lpstr>Counseling</vt:lpstr>
      <vt:lpstr>Approaches to Counseling</vt:lpstr>
      <vt:lpstr>Types of 4856</vt:lpstr>
      <vt:lpstr>Components of Adaptability</vt:lpstr>
      <vt:lpstr>ACHIEVING</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166th Student</dc:creator>
  <cp:lastModifiedBy>166th Student</cp:lastModifiedBy>
  <cp:revision>13</cp:revision>
  <dcterms:created xsi:type="dcterms:W3CDTF">2015-07-27T12:40:37Z</dcterms:created>
  <dcterms:modified xsi:type="dcterms:W3CDTF">2015-07-27T14:39:56Z</dcterms:modified>
</cp:coreProperties>
</file>