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43"/>
  </p:notesMasterIdLst>
  <p:sldIdLst>
    <p:sldId id="256" r:id="rId5"/>
    <p:sldId id="257"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C51714-0AE6-4073-A333-51891336D1C7}" type="datetimeFigureOut">
              <a:rPr lang="en-US" smtClean="0"/>
              <a:t>7/28/2015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DB58D4-E7D3-43BD-8893-FCD40531CADE}" type="slidenum">
              <a:rPr lang="en-US" smtClean="0"/>
              <a:t>‹#›</a:t>
            </a:fld>
            <a:endParaRPr lang="en-US"/>
          </a:p>
        </p:txBody>
      </p:sp>
    </p:spTree>
    <p:extLst>
      <p:ext uri="{BB962C8B-B14F-4D97-AF65-F5344CB8AC3E}">
        <p14:creationId xmlns:p14="http://schemas.microsoft.com/office/powerpoint/2010/main" val="874572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E647C6-FB5D-40D8-AA9B-1419E9752844}" type="slidenum">
              <a:rPr lang="en-US">
                <a:solidFill>
                  <a:srgbClr val="000000"/>
                </a:solidFill>
              </a:rPr>
              <a:pPr/>
              <a:t>7</a:t>
            </a:fld>
            <a:endParaRPr lang="en-US">
              <a:solidFill>
                <a:srgbClr val="000000"/>
              </a:solidFill>
            </a:endParaRPr>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22616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9C475124-F935-4539-9FE1-E0EE0A2BC3C6}" type="slidenum">
              <a:rPr lang="en-US"/>
              <a:pPr/>
              <a:t>37</a:t>
            </a:fld>
            <a:endParaRPr lang="en-US"/>
          </a:p>
        </p:txBody>
      </p:sp>
      <p:sp>
        <p:nvSpPr>
          <p:cNvPr id="542722" name="Rectangle 2"/>
          <p:cNvSpPr>
            <a:spLocks noRot="1" noChangeArrowheads="1" noTextEdit="1"/>
          </p:cNvSpPr>
          <p:nvPr>
            <p:ph type="sldImg"/>
          </p:nvPr>
        </p:nvSpPr>
        <p:spPr>
          <a:ln/>
        </p:spPr>
      </p:sp>
      <p:sp>
        <p:nvSpPr>
          <p:cNvPr id="542723" name="Rectangle 3"/>
          <p:cNvSpPr>
            <a:spLocks noGrp="1" noChangeArrowheads="1"/>
          </p:cNvSpPr>
          <p:nvPr>
            <p:ph type="body" idx="1"/>
          </p:nvPr>
        </p:nvSpPr>
        <p:spPr/>
        <p:txBody>
          <a:bodyPr/>
          <a:lstStyle/>
          <a:p>
            <a:r>
              <a:rPr lang="en-US"/>
              <a:t>. </a:t>
            </a:r>
          </a:p>
          <a:p>
            <a:endParaRPr lang="en-US"/>
          </a:p>
          <a:p>
            <a:endParaRPr lang="en-US"/>
          </a:p>
        </p:txBody>
      </p:sp>
    </p:spTree>
    <p:extLst>
      <p:ext uri="{BB962C8B-B14F-4D97-AF65-F5344CB8AC3E}">
        <p14:creationId xmlns:p14="http://schemas.microsoft.com/office/powerpoint/2010/main" val="555299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BF25D2F4-4A93-4D33-A8DB-38E51FBD63EA}" type="slidenum">
              <a:rPr lang="en-US"/>
              <a:pPr/>
              <a:t>38</a:t>
            </a:fld>
            <a:endParaRPr lang="en-US"/>
          </a:p>
        </p:txBody>
      </p:sp>
      <p:sp>
        <p:nvSpPr>
          <p:cNvPr id="550914" name="Rectangle 2"/>
          <p:cNvSpPr>
            <a:spLocks noRot="1" noChangeArrowheads="1" noTextEdit="1"/>
          </p:cNvSpPr>
          <p:nvPr>
            <p:ph type="sldImg"/>
          </p:nvPr>
        </p:nvSpPr>
        <p:spPr>
          <a:ln/>
        </p:spPr>
      </p:sp>
      <p:sp>
        <p:nvSpPr>
          <p:cNvPr id="550915" name="Rectangle 3"/>
          <p:cNvSpPr>
            <a:spLocks noGrp="1" noChangeArrowheads="1"/>
          </p:cNvSpPr>
          <p:nvPr>
            <p:ph type="body" idx="1"/>
          </p:nvPr>
        </p:nvSpPr>
        <p:spPr/>
        <p:txBody>
          <a:bodyPr/>
          <a:lstStyle/>
          <a:p>
            <a:r>
              <a:rPr lang="en-US"/>
              <a:t> </a:t>
            </a:r>
          </a:p>
          <a:p>
            <a:endParaRPr lang="en-US"/>
          </a:p>
        </p:txBody>
      </p:sp>
    </p:spTree>
    <p:extLst>
      <p:ext uri="{BB962C8B-B14F-4D97-AF65-F5344CB8AC3E}">
        <p14:creationId xmlns:p14="http://schemas.microsoft.com/office/powerpoint/2010/main" val="599761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B81BC0-35BE-4EB0-8D64-432CF6ECCF65}" type="slidenum">
              <a:rPr lang="en-US">
                <a:solidFill>
                  <a:srgbClr val="000000"/>
                </a:solidFill>
              </a:rPr>
              <a:pPr/>
              <a:t>8</a:t>
            </a:fld>
            <a:endParaRPr lang="en-US">
              <a:solidFill>
                <a:srgbClr val="000000"/>
              </a:solidFill>
            </a:endParaRPr>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6872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48E75C-0A52-4EEC-B753-BA826369D02A}" type="slidenum">
              <a:rPr lang="en-US">
                <a:solidFill>
                  <a:srgbClr val="000000"/>
                </a:solidFill>
              </a:rPr>
              <a:pPr/>
              <a:t>9</a:t>
            </a:fld>
            <a:endParaRPr lang="en-US">
              <a:solidFill>
                <a:srgbClr val="000000"/>
              </a:solidFill>
            </a:endParaRPr>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73683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104D1D-C73B-4D39-9ABA-689E1046A100}" type="slidenum">
              <a:rPr lang="en-US">
                <a:solidFill>
                  <a:srgbClr val="000000"/>
                </a:solidFill>
              </a:rPr>
              <a:pPr/>
              <a:t>10</a:t>
            </a:fld>
            <a:endParaRPr lang="en-US">
              <a:solidFill>
                <a:srgbClr val="000000"/>
              </a:solidFill>
            </a:endParaRPr>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24070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81E95A-085A-4F78-83B7-3856C09728B1}" type="slidenum">
              <a:rPr lang="en-US">
                <a:solidFill>
                  <a:srgbClr val="000000"/>
                </a:solidFill>
              </a:rPr>
              <a:pPr/>
              <a:t>11</a:t>
            </a:fld>
            <a:endParaRPr lang="en-US">
              <a:solidFill>
                <a:srgbClr val="000000"/>
              </a:solidFill>
            </a:endParaRPr>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73747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353EFF-5E30-4CEF-A1C8-E1AD4C239B60}" type="slidenum">
              <a:rPr lang="en-US">
                <a:solidFill>
                  <a:srgbClr val="000000"/>
                </a:solidFill>
              </a:rPr>
              <a:pPr/>
              <a:t>12</a:t>
            </a:fld>
            <a:endParaRPr lang="en-US">
              <a:solidFill>
                <a:srgbClr val="000000"/>
              </a:solidFill>
            </a:endParaRPr>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34129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A94520-77C3-41F3-A893-78B1E766E1F2}" type="slidenum">
              <a:rPr lang="en-US">
                <a:solidFill>
                  <a:srgbClr val="000000"/>
                </a:solidFill>
              </a:rPr>
              <a:pPr/>
              <a:t>13</a:t>
            </a:fld>
            <a:endParaRPr lang="en-US">
              <a:solidFill>
                <a:srgbClr val="000000"/>
              </a:solidFill>
            </a:endParaRPr>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46810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B888A8A1-A789-4892-83CA-B8EA111CA8FB}" type="slidenum">
              <a:rPr lang="en-US"/>
              <a:pPr/>
              <a:t>35</a:t>
            </a:fld>
            <a:endParaRPr lang="en-US"/>
          </a:p>
        </p:txBody>
      </p:sp>
      <p:sp>
        <p:nvSpPr>
          <p:cNvPr id="258050" name="Rectangle 2"/>
          <p:cNvSpPr>
            <a:spLocks noRot="1"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en-US"/>
          </a:p>
          <a:p>
            <a:endParaRPr lang="en-US"/>
          </a:p>
        </p:txBody>
      </p:sp>
    </p:spTree>
    <p:extLst>
      <p:ext uri="{BB962C8B-B14F-4D97-AF65-F5344CB8AC3E}">
        <p14:creationId xmlns:p14="http://schemas.microsoft.com/office/powerpoint/2010/main" val="3969526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CE7BCDAB-1B12-42FE-9F93-2F62B2B6627F}" type="slidenum">
              <a:rPr lang="en-US"/>
              <a:pPr/>
              <a:t>36</a:t>
            </a:fld>
            <a:endParaRPr lang="en-US"/>
          </a:p>
        </p:txBody>
      </p:sp>
      <p:sp>
        <p:nvSpPr>
          <p:cNvPr id="540674" name="Rectangle 2"/>
          <p:cNvSpPr>
            <a:spLocks noRot="1" noChangeArrowheads="1" noTextEdit="1"/>
          </p:cNvSpPr>
          <p:nvPr>
            <p:ph type="sldImg"/>
          </p:nvPr>
        </p:nvSpPr>
        <p:spPr>
          <a:ln/>
        </p:spPr>
      </p:sp>
      <p:sp>
        <p:nvSpPr>
          <p:cNvPr id="540675" name="Rectangle 3"/>
          <p:cNvSpPr>
            <a:spLocks noGrp="1" noChangeArrowheads="1"/>
          </p:cNvSpPr>
          <p:nvPr>
            <p:ph type="body" idx="1"/>
          </p:nvPr>
        </p:nvSpPr>
        <p:spPr/>
        <p:txBody>
          <a:bodyPr/>
          <a:lstStyle/>
          <a:p>
            <a:endParaRPr lang="en-US"/>
          </a:p>
          <a:p>
            <a:endParaRPr lang="en-US"/>
          </a:p>
        </p:txBody>
      </p:sp>
    </p:spTree>
    <p:extLst>
      <p:ext uri="{BB962C8B-B14F-4D97-AF65-F5344CB8AC3E}">
        <p14:creationId xmlns:p14="http://schemas.microsoft.com/office/powerpoint/2010/main" val="736231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CD533C-1234-4F3F-8DD0-DE8BE3D0F4C8}" type="datetimeFigureOut">
              <a:rPr lang="en-US" smtClean="0"/>
              <a:t>7/28/2015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20E82-389F-4167-A7BC-5B9B6C9669E2}" type="slidenum">
              <a:rPr lang="en-US" smtClean="0"/>
              <a:t>‹#›</a:t>
            </a:fld>
            <a:endParaRPr lang="en-US"/>
          </a:p>
        </p:txBody>
      </p:sp>
    </p:spTree>
    <p:extLst>
      <p:ext uri="{BB962C8B-B14F-4D97-AF65-F5344CB8AC3E}">
        <p14:creationId xmlns:p14="http://schemas.microsoft.com/office/powerpoint/2010/main" val="962279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CD533C-1234-4F3F-8DD0-DE8BE3D0F4C8}" type="datetimeFigureOut">
              <a:rPr lang="en-US" smtClean="0"/>
              <a:t>7/28/2015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20E82-389F-4167-A7BC-5B9B6C9669E2}" type="slidenum">
              <a:rPr lang="en-US" smtClean="0"/>
              <a:t>‹#›</a:t>
            </a:fld>
            <a:endParaRPr lang="en-US"/>
          </a:p>
        </p:txBody>
      </p:sp>
    </p:spTree>
    <p:extLst>
      <p:ext uri="{BB962C8B-B14F-4D97-AF65-F5344CB8AC3E}">
        <p14:creationId xmlns:p14="http://schemas.microsoft.com/office/powerpoint/2010/main" val="3790329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CD533C-1234-4F3F-8DD0-DE8BE3D0F4C8}" type="datetimeFigureOut">
              <a:rPr lang="en-US" smtClean="0"/>
              <a:t>7/28/2015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20E82-389F-4167-A7BC-5B9B6C9669E2}" type="slidenum">
              <a:rPr lang="en-US" smtClean="0"/>
              <a:t>‹#›</a:t>
            </a:fld>
            <a:endParaRPr lang="en-US"/>
          </a:p>
        </p:txBody>
      </p:sp>
    </p:spTree>
    <p:extLst>
      <p:ext uri="{BB962C8B-B14F-4D97-AF65-F5344CB8AC3E}">
        <p14:creationId xmlns:p14="http://schemas.microsoft.com/office/powerpoint/2010/main" val="1023093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1794" name="Group 2"/>
          <p:cNvGrpSpPr>
            <a:grpSpLocks/>
          </p:cNvGrpSpPr>
          <p:nvPr/>
        </p:nvGrpSpPr>
        <p:grpSpPr bwMode="auto">
          <a:xfrm>
            <a:off x="1" y="1"/>
            <a:ext cx="12187767" cy="6850063"/>
            <a:chOff x="0" y="0"/>
            <a:chExt cx="5758" cy="4315"/>
          </a:xfrm>
        </p:grpSpPr>
        <p:grpSp>
          <p:nvGrpSpPr>
            <p:cNvPr id="161795" name="Group 3"/>
            <p:cNvGrpSpPr>
              <a:grpSpLocks/>
            </p:cNvGrpSpPr>
            <p:nvPr userDrawn="1"/>
          </p:nvGrpSpPr>
          <p:grpSpPr bwMode="auto">
            <a:xfrm>
              <a:off x="1728" y="2230"/>
              <a:ext cx="4027" cy="2085"/>
              <a:chOff x="1728" y="2230"/>
              <a:chExt cx="4027" cy="2085"/>
            </a:xfrm>
          </p:grpSpPr>
          <p:sp>
            <p:nvSpPr>
              <p:cNvPr id="161796" name="Freeform 4"/>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161797" name="Freeform 5"/>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161798" name="Freeform 6"/>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161799" name="Freeform 7"/>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161800" name="Freeform 8"/>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grpSp>
        <p:sp>
          <p:nvSpPr>
            <p:cNvPr id="161801" name="Freeform 9"/>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161802" name="Freeform 10"/>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grpSp>
      <p:sp>
        <p:nvSpPr>
          <p:cNvPr id="161803" name="Rectangle 11"/>
          <p:cNvSpPr>
            <a:spLocks noGrp="1" noChangeArrowheads="1"/>
          </p:cNvSpPr>
          <p:nvPr>
            <p:ph type="ctrTitle" sz="quarter"/>
          </p:nvPr>
        </p:nvSpPr>
        <p:spPr>
          <a:xfrm>
            <a:off x="914400" y="1736726"/>
            <a:ext cx="10363200" cy="1920875"/>
          </a:xfrm>
        </p:spPr>
        <p:txBody>
          <a:bodyPr/>
          <a:lstStyle>
            <a:lvl1pPr>
              <a:defRPr sz="6000"/>
            </a:lvl1pPr>
          </a:lstStyle>
          <a:p>
            <a:pPr lvl="0"/>
            <a:r>
              <a:rPr lang="en-US" noProof="0" smtClean="0"/>
              <a:t>Click to edit Master title style</a:t>
            </a:r>
          </a:p>
        </p:txBody>
      </p:sp>
      <p:sp>
        <p:nvSpPr>
          <p:cNvPr id="161804" name="Rectangle 12"/>
          <p:cNvSpPr>
            <a:spLocks noGrp="1" noChangeArrowheads="1"/>
          </p:cNvSpPr>
          <p:nvPr>
            <p:ph type="subTitle" sz="quarter"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en-US" noProof="0" smtClean="0"/>
              <a:t>Click to edit Master subtitle style</a:t>
            </a:r>
          </a:p>
        </p:txBody>
      </p:sp>
      <p:sp>
        <p:nvSpPr>
          <p:cNvPr id="161805" name="Rectangle 13"/>
          <p:cNvSpPr>
            <a:spLocks noGrp="1" noChangeArrowheads="1"/>
          </p:cNvSpPr>
          <p:nvPr>
            <p:ph type="dt" sz="quarter" idx="2"/>
          </p:nvPr>
        </p:nvSpPr>
        <p:spPr>
          <a:xfrm>
            <a:off x="609600" y="6248400"/>
            <a:ext cx="2844800" cy="476250"/>
          </a:xfrm>
        </p:spPr>
        <p:txBody>
          <a:bodyPr/>
          <a:lstStyle>
            <a:lvl1pPr>
              <a:defRPr/>
            </a:lvl1pPr>
          </a:lstStyle>
          <a:p>
            <a:endParaRPr lang="en-US">
              <a:solidFill>
                <a:srgbClr val="FFFFFF"/>
              </a:solidFill>
            </a:endParaRPr>
          </a:p>
        </p:txBody>
      </p:sp>
      <p:sp>
        <p:nvSpPr>
          <p:cNvPr id="161806" name="Rectangle 14"/>
          <p:cNvSpPr>
            <a:spLocks noGrp="1" noChangeArrowheads="1"/>
          </p:cNvSpPr>
          <p:nvPr>
            <p:ph type="ftr" sz="quarter" idx="3"/>
          </p:nvPr>
        </p:nvSpPr>
        <p:spPr>
          <a:xfrm>
            <a:off x="4165600" y="6251575"/>
            <a:ext cx="3860800" cy="476250"/>
          </a:xfrm>
        </p:spPr>
        <p:txBody>
          <a:bodyPr/>
          <a:lstStyle>
            <a:lvl1pPr>
              <a:defRPr/>
            </a:lvl1pPr>
          </a:lstStyle>
          <a:p>
            <a:endParaRPr lang="en-US">
              <a:solidFill>
                <a:srgbClr val="FFFFFF"/>
              </a:solidFill>
            </a:endParaRPr>
          </a:p>
        </p:txBody>
      </p:sp>
      <p:sp>
        <p:nvSpPr>
          <p:cNvPr id="161807" name="Rectangle 15"/>
          <p:cNvSpPr>
            <a:spLocks noGrp="1" noChangeArrowheads="1"/>
          </p:cNvSpPr>
          <p:nvPr>
            <p:ph type="sldNum" sz="quarter" idx="4"/>
          </p:nvPr>
        </p:nvSpPr>
        <p:spPr>
          <a:xfrm>
            <a:off x="8737600" y="6254750"/>
            <a:ext cx="2844800" cy="476250"/>
          </a:xfrm>
        </p:spPr>
        <p:txBody>
          <a:bodyPr/>
          <a:lstStyle>
            <a:lvl1pPr>
              <a:defRPr/>
            </a:lvl1pPr>
          </a:lstStyle>
          <a:p>
            <a:fld id="{CB20B722-A04D-46EC-9BB7-367590CF8A97}"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88098533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F7911F4D-8206-420E-825B-43C72AE96004}" type="slidenum">
              <a:rPr lang="en-US">
                <a:solidFill>
                  <a:srgbClr val="FFFFFF"/>
                </a:solidFill>
              </a:rPr>
              <a:pPr/>
              <a:t>‹#›</a:t>
            </a:fld>
            <a:endParaRPr lang="en-US">
              <a:solidFill>
                <a:srgbClr val="FFFFFF"/>
              </a:solidFill>
            </a:endParaRPr>
          </a:p>
        </p:txBody>
      </p:sp>
      <p:sp>
        <p:nvSpPr>
          <p:cNvPr id="6" name="Footer Placeholder 5"/>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2255719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2005176E-A8E1-4267-A915-AA53C8F17FE4}" type="slidenum">
              <a:rPr lang="en-US">
                <a:solidFill>
                  <a:srgbClr val="FFFFFF"/>
                </a:solidFill>
              </a:rPr>
              <a:pPr/>
              <a:t>‹#›</a:t>
            </a:fld>
            <a:endParaRPr lang="en-US">
              <a:solidFill>
                <a:srgbClr val="FFFFFF"/>
              </a:solidFill>
            </a:endParaRPr>
          </a:p>
        </p:txBody>
      </p:sp>
      <p:sp>
        <p:nvSpPr>
          <p:cNvPr id="6" name="Footer Placeholder 5"/>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3822598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11606DFC-5033-4D08-916D-8F7049D45EAA}" type="slidenum">
              <a:rPr lang="en-US">
                <a:solidFill>
                  <a:srgbClr val="FFFFFF"/>
                </a:solidFill>
              </a:rPr>
              <a:pPr/>
              <a:t>‹#›</a:t>
            </a:fld>
            <a:endParaRPr lang="en-US">
              <a:solidFill>
                <a:srgbClr val="FFFFFF"/>
              </a:solidFill>
            </a:endParaRPr>
          </a:p>
        </p:txBody>
      </p:sp>
      <p:sp>
        <p:nvSpPr>
          <p:cNvPr id="7" name="Footer Placeholder 6"/>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1139314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FFFFFF"/>
              </a:solidFill>
            </a:endParaRPr>
          </a:p>
        </p:txBody>
      </p:sp>
      <p:sp>
        <p:nvSpPr>
          <p:cNvPr id="8" name="Slide Number Placeholder 7"/>
          <p:cNvSpPr>
            <a:spLocks noGrp="1"/>
          </p:cNvSpPr>
          <p:nvPr>
            <p:ph type="sldNum" sz="quarter" idx="11"/>
          </p:nvPr>
        </p:nvSpPr>
        <p:spPr/>
        <p:txBody>
          <a:bodyPr/>
          <a:lstStyle>
            <a:lvl1pPr>
              <a:defRPr/>
            </a:lvl1pPr>
          </a:lstStyle>
          <a:p>
            <a:fld id="{80D5556A-D415-4E1C-BD60-530780F2134F}" type="slidenum">
              <a:rPr lang="en-US">
                <a:solidFill>
                  <a:srgbClr val="FFFFFF"/>
                </a:solidFill>
              </a:rPr>
              <a:pPr/>
              <a:t>‹#›</a:t>
            </a:fld>
            <a:endParaRPr lang="en-US">
              <a:solidFill>
                <a:srgbClr val="FFFFFF"/>
              </a:solidFill>
            </a:endParaRPr>
          </a:p>
        </p:txBody>
      </p:sp>
      <p:sp>
        <p:nvSpPr>
          <p:cNvPr id="9" name="Footer Placeholder 8"/>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2885194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FFFFFF"/>
              </a:solidFill>
            </a:endParaRPr>
          </a:p>
        </p:txBody>
      </p:sp>
      <p:sp>
        <p:nvSpPr>
          <p:cNvPr id="4" name="Slide Number Placeholder 3"/>
          <p:cNvSpPr>
            <a:spLocks noGrp="1"/>
          </p:cNvSpPr>
          <p:nvPr>
            <p:ph type="sldNum" sz="quarter" idx="11"/>
          </p:nvPr>
        </p:nvSpPr>
        <p:spPr/>
        <p:txBody>
          <a:bodyPr/>
          <a:lstStyle>
            <a:lvl1pPr>
              <a:defRPr/>
            </a:lvl1pPr>
          </a:lstStyle>
          <a:p>
            <a:fld id="{A4E0BD4A-2FCB-42A3-9074-E51A72BE9EB5}" type="slidenum">
              <a:rPr lang="en-US">
                <a:solidFill>
                  <a:srgbClr val="FFFFFF"/>
                </a:solidFill>
              </a:rPr>
              <a:pPr/>
              <a:t>‹#›</a:t>
            </a:fld>
            <a:endParaRPr lang="en-US">
              <a:solidFill>
                <a:srgbClr val="FFFFFF"/>
              </a:solidFill>
            </a:endParaRPr>
          </a:p>
        </p:txBody>
      </p:sp>
      <p:sp>
        <p:nvSpPr>
          <p:cNvPr id="5" name="Footer Placeholder 4"/>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34537464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FFFFFF"/>
              </a:solidFill>
            </a:endParaRPr>
          </a:p>
        </p:txBody>
      </p:sp>
      <p:sp>
        <p:nvSpPr>
          <p:cNvPr id="3" name="Slide Number Placeholder 2"/>
          <p:cNvSpPr>
            <a:spLocks noGrp="1"/>
          </p:cNvSpPr>
          <p:nvPr>
            <p:ph type="sldNum" sz="quarter" idx="11"/>
          </p:nvPr>
        </p:nvSpPr>
        <p:spPr/>
        <p:txBody>
          <a:bodyPr/>
          <a:lstStyle>
            <a:lvl1pPr>
              <a:defRPr/>
            </a:lvl1pPr>
          </a:lstStyle>
          <a:p>
            <a:fld id="{B16A9AC0-F24F-4855-88F1-B82AE20AA01F}" type="slidenum">
              <a:rPr lang="en-US">
                <a:solidFill>
                  <a:srgbClr val="FFFFFF"/>
                </a:solidFill>
              </a:rPr>
              <a:pPr/>
              <a:t>‹#›</a:t>
            </a:fld>
            <a:endParaRPr lang="en-US">
              <a:solidFill>
                <a:srgbClr val="FFFFFF"/>
              </a:solidFill>
            </a:endParaRPr>
          </a:p>
        </p:txBody>
      </p:sp>
      <p:sp>
        <p:nvSpPr>
          <p:cNvPr id="4" name="Footer Placeholder 3"/>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28640135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C806CD71-9ED3-4B22-AB98-D2493E3D98AF}" type="slidenum">
              <a:rPr lang="en-US">
                <a:solidFill>
                  <a:srgbClr val="FFFFFF"/>
                </a:solidFill>
              </a:rPr>
              <a:pPr/>
              <a:t>‹#›</a:t>
            </a:fld>
            <a:endParaRPr lang="en-US">
              <a:solidFill>
                <a:srgbClr val="FFFFFF"/>
              </a:solidFill>
            </a:endParaRPr>
          </a:p>
        </p:txBody>
      </p:sp>
      <p:sp>
        <p:nvSpPr>
          <p:cNvPr id="7" name="Footer Placeholder 6"/>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1140725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CD533C-1234-4F3F-8DD0-DE8BE3D0F4C8}" type="datetimeFigureOut">
              <a:rPr lang="en-US" smtClean="0"/>
              <a:t>7/28/2015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20E82-389F-4167-A7BC-5B9B6C9669E2}" type="slidenum">
              <a:rPr lang="en-US" smtClean="0"/>
              <a:t>‹#›</a:t>
            </a:fld>
            <a:endParaRPr lang="en-US"/>
          </a:p>
        </p:txBody>
      </p:sp>
    </p:spTree>
    <p:extLst>
      <p:ext uri="{BB962C8B-B14F-4D97-AF65-F5344CB8AC3E}">
        <p14:creationId xmlns:p14="http://schemas.microsoft.com/office/powerpoint/2010/main" val="37048138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A62E8C96-A006-422A-BE56-238CBB53650F}" type="slidenum">
              <a:rPr lang="en-US">
                <a:solidFill>
                  <a:srgbClr val="FFFFFF"/>
                </a:solidFill>
              </a:rPr>
              <a:pPr/>
              <a:t>‹#›</a:t>
            </a:fld>
            <a:endParaRPr lang="en-US">
              <a:solidFill>
                <a:srgbClr val="FFFFFF"/>
              </a:solidFill>
            </a:endParaRPr>
          </a:p>
        </p:txBody>
      </p:sp>
      <p:sp>
        <p:nvSpPr>
          <p:cNvPr id="7" name="Footer Placeholder 6"/>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34462346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6D230A78-F6CE-4349-AD5C-741E175DA32A}" type="slidenum">
              <a:rPr lang="en-US">
                <a:solidFill>
                  <a:srgbClr val="FFFFFF"/>
                </a:solidFill>
              </a:rPr>
              <a:pPr/>
              <a:t>‹#›</a:t>
            </a:fld>
            <a:endParaRPr lang="en-US">
              <a:solidFill>
                <a:srgbClr val="FFFFFF"/>
              </a:solidFill>
            </a:endParaRPr>
          </a:p>
        </p:txBody>
      </p:sp>
      <p:sp>
        <p:nvSpPr>
          <p:cNvPr id="6" name="Footer Placeholder 5"/>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30475669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7EB676AC-7941-48FD-B4C2-3A0144C63FD1}" type="slidenum">
              <a:rPr lang="en-US">
                <a:solidFill>
                  <a:srgbClr val="FFFFFF"/>
                </a:solidFill>
              </a:rPr>
              <a:pPr/>
              <a:t>‹#›</a:t>
            </a:fld>
            <a:endParaRPr lang="en-US">
              <a:solidFill>
                <a:srgbClr val="FFFFFF"/>
              </a:solidFill>
            </a:endParaRPr>
          </a:p>
        </p:txBody>
      </p:sp>
      <p:sp>
        <p:nvSpPr>
          <p:cNvPr id="6" name="Footer Placeholder 5"/>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20943263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1794" name="Group 2"/>
          <p:cNvGrpSpPr>
            <a:grpSpLocks/>
          </p:cNvGrpSpPr>
          <p:nvPr/>
        </p:nvGrpSpPr>
        <p:grpSpPr bwMode="auto">
          <a:xfrm>
            <a:off x="1" y="1"/>
            <a:ext cx="12187767" cy="6850063"/>
            <a:chOff x="0" y="0"/>
            <a:chExt cx="5758" cy="4315"/>
          </a:xfrm>
        </p:grpSpPr>
        <p:grpSp>
          <p:nvGrpSpPr>
            <p:cNvPr id="161795" name="Group 3"/>
            <p:cNvGrpSpPr>
              <a:grpSpLocks/>
            </p:cNvGrpSpPr>
            <p:nvPr userDrawn="1"/>
          </p:nvGrpSpPr>
          <p:grpSpPr bwMode="auto">
            <a:xfrm>
              <a:off x="1728" y="2230"/>
              <a:ext cx="4027" cy="2085"/>
              <a:chOff x="1728" y="2230"/>
              <a:chExt cx="4027" cy="2085"/>
            </a:xfrm>
          </p:grpSpPr>
          <p:sp>
            <p:nvSpPr>
              <p:cNvPr id="161796" name="Freeform 4"/>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161797" name="Freeform 5"/>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161798" name="Freeform 6"/>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161799" name="Freeform 7"/>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161800" name="Freeform 8"/>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grpSp>
        <p:sp>
          <p:nvSpPr>
            <p:cNvPr id="161801" name="Freeform 9"/>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161802" name="Freeform 10"/>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grpSp>
      <p:sp>
        <p:nvSpPr>
          <p:cNvPr id="161803" name="Rectangle 11"/>
          <p:cNvSpPr>
            <a:spLocks noGrp="1" noChangeArrowheads="1"/>
          </p:cNvSpPr>
          <p:nvPr>
            <p:ph type="ctrTitle" sz="quarter"/>
          </p:nvPr>
        </p:nvSpPr>
        <p:spPr>
          <a:xfrm>
            <a:off x="914400" y="1736726"/>
            <a:ext cx="10363200" cy="1920875"/>
          </a:xfrm>
        </p:spPr>
        <p:txBody>
          <a:bodyPr/>
          <a:lstStyle>
            <a:lvl1pPr>
              <a:defRPr sz="6000"/>
            </a:lvl1pPr>
          </a:lstStyle>
          <a:p>
            <a:pPr lvl="0"/>
            <a:r>
              <a:rPr lang="en-US" noProof="0" smtClean="0"/>
              <a:t>Click to edit Master title style</a:t>
            </a:r>
          </a:p>
        </p:txBody>
      </p:sp>
      <p:sp>
        <p:nvSpPr>
          <p:cNvPr id="161804" name="Rectangle 12"/>
          <p:cNvSpPr>
            <a:spLocks noGrp="1" noChangeArrowheads="1"/>
          </p:cNvSpPr>
          <p:nvPr>
            <p:ph type="subTitle" sz="quarter"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en-US" noProof="0" smtClean="0"/>
              <a:t>Click to edit Master subtitle style</a:t>
            </a:r>
          </a:p>
        </p:txBody>
      </p:sp>
      <p:sp>
        <p:nvSpPr>
          <p:cNvPr id="161805" name="Rectangle 13"/>
          <p:cNvSpPr>
            <a:spLocks noGrp="1" noChangeArrowheads="1"/>
          </p:cNvSpPr>
          <p:nvPr>
            <p:ph type="dt" sz="quarter" idx="2"/>
          </p:nvPr>
        </p:nvSpPr>
        <p:spPr>
          <a:xfrm>
            <a:off x="609600" y="6248400"/>
            <a:ext cx="2844800" cy="476250"/>
          </a:xfrm>
        </p:spPr>
        <p:txBody>
          <a:bodyPr/>
          <a:lstStyle>
            <a:lvl1pPr>
              <a:defRPr/>
            </a:lvl1pPr>
          </a:lstStyle>
          <a:p>
            <a:endParaRPr lang="en-US">
              <a:solidFill>
                <a:srgbClr val="FFFFFF"/>
              </a:solidFill>
            </a:endParaRPr>
          </a:p>
        </p:txBody>
      </p:sp>
      <p:sp>
        <p:nvSpPr>
          <p:cNvPr id="161806" name="Rectangle 14"/>
          <p:cNvSpPr>
            <a:spLocks noGrp="1" noChangeArrowheads="1"/>
          </p:cNvSpPr>
          <p:nvPr>
            <p:ph type="ftr" sz="quarter" idx="3"/>
          </p:nvPr>
        </p:nvSpPr>
        <p:spPr>
          <a:xfrm>
            <a:off x="4165600" y="6251575"/>
            <a:ext cx="3860800" cy="476250"/>
          </a:xfrm>
        </p:spPr>
        <p:txBody>
          <a:bodyPr/>
          <a:lstStyle>
            <a:lvl1pPr>
              <a:defRPr/>
            </a:lvl1pPr>
          </a:lstStyle>
          <a:p>
            <a:endParaRPr lang="en-US">
              <a:solidFill>
                <a:srgbClr val="FFFFFF"/>
              </a:solidFill>
            </a:endParaRPr>
          </a:p>
        </p:txBody>
      </p:sp>
      <p:sp>
        <p:nvSpPr>
          <p:cNvPr id="161807" name="Rectangle 15"/>
          <p:cNvSpPr>
            <a:spLocks noGrp="1" noChangeArrowheads="1"/>
          </p:cNvSpPr>
          <p:nvPr>
            <p:ph type="sldNum" sz="quarter" idx="4"/>
          </p:nvPr>
        </p:nvSpPr>
        <p:spPr>
          <a:xfrm>
            <a:off x="8737600" y="6254750"/>
            <a:ext cx="2844800" cy="476250"/>
          </a:xfrm>
        </p:spPr>
        <p:txBody>
          <a:bodyPr/>
          <a:lstStyle>
            <a:lvl1pPr>
              <a:defRPr/>
            </a:lvl1pPr>
          </a:lstStyle>
          <a:p>
            <a:fld id="{CB20B722-A04D-46EC-9BB7-367590CF8A97}"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57000559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F7911F4D-8206-420E-825B-43C72AE96004}" type="slidenum">
              <a:rPr lang="en-US">
                <a:solidFill>
                  <a:srgbClr val="FFFFFF"/>
                </a:solidFill>
              </a:rPr>
              <a:pPr/>
              <a:t>‹#›</a:t>
            </a:fld>
            <a:endParaRPr lang="en-US">
              <a:solidFill>
                <a:srgbClr val="FFFFFF"/>
              </a:solidFill>
            </a:endParaRPr>
          </a:p>
        </p:txBody>
      </p:sp>
      <p:sp>
        <p:nvSpPr>
          <p:cNvPr id="6" name="Footer Placeholder 5"/>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22134167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2005176E-A8E1-4267-A915-AA53C8F17FE4}" type="slidenum">
              <a:rPr lang="en-US">
                <a:solidFill>
                  <a:srgbClr val="FFFFFF"/>
                </a:solidFill>
              </a:rPr>
              <a:pPr/>
              <a:t>‹#›</a:t>
            </a:fld>
            <a:endParaRPr lang="en-US">
              <a:solidFill>
                <a:srgbClr val="FFFFFF"/>
              </a:solidFill>
            </a:endParaRPr>
          </a:p>
        </p:txBody>
      </p:sp>
      <p:sp>
        <p:nvSpPr>
          <p:cNvPr id="6" name="Footer Placeholder 5"/>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42905085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11606DFC-5033-4D08-916D-8F7049D45EAA}" type="slidenum">
              <a:rPr lang="en-US">
                <a:solidFill>
                  <a:srgbClr val="FFFFFF"/>
                </a:solidFill>
              </a:rPr>
              <a:pPr/>
              <a:t>‹#›</a:t>
            </a:fld>
            <a:endParaRPr lang="en-US">
              <a:solidFill>
                <a:srgbClr val="FFFFFF"/>
              </a:solidFill>
            </a:endParaRPr>
          </a:p>
        </p:txBody>
      </p:sp>
      <p:sp>
        <p:nvSpPr>
          <p:cNvPr id="7" name="Footer Placeholder 6"/>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6259451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FFFFFF"/>
              </a:solidFill>
            </a:endParaRPr>
          </a:p>
        </p:txBody>
      </p:sp>
      <p:sp>
        <p:nvSpPr>
          <p:cNvPr id="8" name="Slide Number Placeholder 7"/>
          <p:cNvSpPr>
            <a:spLocks noGrp="1"/>
          </p:cNvSpPr>
          <p:nvPr>
            <p:ph type="sldNum" sz="quarter" idx="11"/>
          </p:nvPr>
        </p:nvSpPr>
        <p:spPr/>
        <p:txBody>
          <a:bodyPr/>
          <a:lstStyle>
            <a:lvl1pPr>
              <a:defRPr/>
            </a:lvl1pPr>
          </a:lstStyle>
          <a:p>
            <a:fld id="{80D5556A-D415-4E1C-BD60-530780F2134F}" type="slidenum">
              <a:rPr lang="en-US">
                <a:solidFill>
                  <a:srgbClr val="FFFFFF"/>
                </a:solidFill>
              </a:rPr>
              <a:pPr/>
              <a:t>‹#›</a:t>
            </a:fld>
            <a:endParaRPr lang="en-US">
              <a:solidFill>
                <a:srgbClr val="FFFFFF"/>
              </a:solidFill>
            </a:endParaRPr>
          </a:p>
        </p:txBody>
      </p:sp>
      <p:sp>
        <p:nvSpPr>
          <p:cNvPr id="9" name="Footer Placeholder 8"/>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34979222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FFFFFF"/>
              </a:solidFill>
            </a:endParaRPr>
          </a:p>
        </p:txBody>
      </p:sp>
      <p:sp>
        <p:nvSpPr>
          <p:cNvPr id="4" name="Slide Number Placeholder 3"/>
          <p:cNvSpPr>
            <a:spLocks noGrp="1"/>
          </p:cNvSpPr>
          <p:nvPr>
            <p:ph type="sldNum" sz="quarter" idx="11"/>
          </p:nvPr>
        </p:nvSpPr>
        <p:spPr/>
        <p:txBody>
          <a:bodyPr/>
          <a:lstStyle>
            <a:lvl1pPr>
              <a:defRPr/>
            </a:lvl1pPr>
          </a:lstStyle>
          <a:p>
            <a:fld id="{A4E0BD4A-2FCB-42A3-9074-E51A72BE9EB5}" type="slidenum">
              <a:rPr lang="en-US">
                <a:solidFill>
                  <a:srgbClr val="FFFFFF"/>
                </a:solidFill>
              </a:rPr>
              <a:pPr/>
              <a:t>‹#›</a:t>
            </a:fld>
            <a:endParaRPr lang="en-US">
              <a:solidFill>
                <a:srgbClr val="FFFFFF"/>
              </a:solidFill>
            </a:endParaRPr>
          </a:p>
        </p:txBody>
      </p:sp>
      <p:sp>
        <p:nvSpPr>
          <p:cNvPr id="5" name="Footer Placeholder 4"/>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4906920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FFFFFF"/>
              </a:solidFill>
            </a:endParaRPr>
          </a:p>
        </p:txBody>
      </p:sp>
      <p:sp>
        <p:nvSpPr>
          <p:cNvPr id="3" name="Slide Number Placeholder 2"/>
          <p:cNvSpPr>
            <a:spLocks noGrp="1"/>
          </p:cNvSpPr>
          <p:nvPr>
            <p:ph type="sldNum" sz="quarter" idx="11"/>
          </p:nvPr>
        </p:nvSpPr>
        <p:spPr/>
        <p:txBody>
          <a:bodyPr/>
          <a:lstStyle>
            <a:lvl1pPr>
              <a:defRPr/>
            </a:lvl1pPr>
          </a:lstStyle>
          <a:p>
            <a:fld id="{B16A9AC0-F24F-4855-88F1-B82AE20AA01F}" type="slidenum">
              <a:rPr lang="en-US">
                <a:solidFill>
                  <a:srgbClr val="FFFFFF"/>
                </a:solidFill>
              </a:rPr>
              <a:pPr/>
              <a:t>‹#›</a:t>
            </a:fld>
            <a:endParaRPr lang="en-US">
              <a:solidFill>
                <a:srgbClr val="FFFFFF"/>
              </a:solidFill>
            </a:endParaRPr>
          </a:p>
        </p:txBody>
      </p:sp>
      <p:sp>
        <p:nvSpPr>
          <p:cNvPr id="4" name="Footer Placeholder 3"/>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3225441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CD533C-1234-4F3F-8DD0-DE8BE3D0F4C8}" type="datetimeFigureOut">
              <a:rPr lang="en-US" smtClean="0"/>
              <a:t>7/28/2015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20E82-389F-4167-A7BC-5B9B6C9669E2}" type="slidenum">
              <a:rPr lang="en-US" smtClean="0"/>
              <a:t>‹#›</a:t>
            </a:fld>
            <a:endParaRPr lang="en-US"/>
          </a:p>
        </p:txBody>
      </p:sp>
    </p:spTree>
    <p:extLst>
      <p:ext uri="{BB962C8B-B14F-4D97-AF65-F5344CB8AC3E}">
        <p14:creationId xmlns:p14="http://schemas.microsoft.com/office/powerpoint/2010/main" val="40619262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C806CD71-9ED3-4B22-AB98-D2493E3D98AF}" type="slidenum">
              <a:rPr lang="en-US">
                <a:solidFill>
                  <a:srgbClr val="FFFFFF"/>
                </a:solidFill>
              </a:rPr>
              <a:pPr/>
              <a:t>‹#›</a:t>
            </a:fld>
            <a:endParaRPr lang="en-US">
              <a:solidFill>
                <a:srgbClr val="FFFFFF"/>
              </a:solidFill>
            </a:endParaRPr>
          </a:p>
        </p:txBody>
      </p:sp>
      <p:sp>
        <p:nvSpPr>
          <p:cNvPr id="7" name="Footer Placeholder 6"/>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36832994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A62E8C96-A006-422A-BE56-238CBB53650F}" type="slidenum">
              <a:rPr lang="en-US">
                <a:solidFill>
                  <a:srgbClr val="FFFFFF"/>
                </a:solidFill>
              </a:rPr>
              <a:pPr/>
              <a:t>‹#›</a:t>
            </a:fld>
            <a:endParaRPr lang="en-US">
              <a:solidFill>
                <a:srgbClr val="FFFFFF"/>
              </a:solidFill>
            </a:endParaRPr>
          </a:p>
        </p:txBody>
      </p:sp>
      <p:sp>
        <p:nvSpPr>
          <p:cNvPr id="7" name="Footer Placeholder 6"/>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27869244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6D230A78-F6CE-4349-AD5C-741E175DA32A}" type="slidenum">
              <a:rPr lang="en-US">
                <a:solidFill>
                  <a:srgbClr val="FFFFFF"/>
                </a:solidFill>
              </a:rPr>
              <a:pPr/>
              <a:t>‹#›</a:t>
            </a:fld>
            <a:endParaRPr lang="en-US">
              <a:solidFill>
                <a:srgbClr val="FFFFFF"/>
              </a:solidFill>
            </a:endParaRPr>
          </a:p>
        </p:txBody>
      </p:sp>
      <p:sp>
        <p:nvSpPr>
          <p:cNvPr id="6" name="Footer Placeholder 5"/>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25276962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7EB676AC-7941-48FD-B4C2-3A0144C63FD1}" type="slidenum">
              <a:rPr lang="en-US">
                <a:solidFill>
                  <a:srgbClr val="FFFFFF"/>
                </a:solidFill>
              </a:rPr>
              <a:pPr/>
              <a:t>‹#›</a:t>
            </a:fld>
            <a:endParaRPr lang="en-US">
              <a:solidFill>
                <a:srgbClr val="FFFFFF"/>
              </a:solidFill>
            </a:endParaRPr>
          </a:p>
        </p:txBody>
      </p:sp>
      <p:sp>
        <p:nvSpPr>
          <p:cNvPr id="6" name="Footer Placeholder 5"/>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10476351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1794" name="Group 2"/>
          <p:cNvGrpSpPr>
            <a:grpSpLocks/>
          </p:cNvGrpSpPr>
          <p:nvPr/>
        </p:nvGrpSpPr>
        <p:grpSpPr bwMode="auto">
          <a:xfrm>
            <a:off x="1" y="1"/>
            <a:ext cx="12187767" cy="6850063"/>
            <a:chOff x="0" y="0"/>
            <a:chExt cx="5758" cy="4315"/>
          </a:xfrm>
        </p:grpSpPr>
        <p:grpSp>
          <p:nvGrpSpPr>
            <p:cNvPr id="161795" name="Group 3"/>
            <p:cNvGrpSpPr>
              <a:grpSpLocks/>
            </p:cNvGrpSpPr>
            <p:nvPr userDrawn="1"/>
          </p:nvGrpSpPr>
          <p:grpSpPr bwMode="auto">
            <a:xfrm>
              <a:off x="1728" y="2230"/>
              <a:ext cx="4027" cy="2085"/>
              <a:chOff x="1728" y="2230"/>
              <a:chExt cx="4027" cy="2085"/>
            </a:xfrm>
          </p:grpSpPr>
          <p:sp>
            <p:nvSpPr>
              <p:cNvPr id="161796" name="Freeform 4"/>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161797" name="Freeform 5"/>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161798" name="Freeform 6"/>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161799" name="Freeform 7"/>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161800" name="Freeform 8"/>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grpSp>
        <p:sp>
          <p:nvSpPr>
            <p:cNvPr id="161801" name="Freeform 9"/>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161802" name="Freeform 10"/>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grpSp>
      <p:sp>
        <p:nvSpPr>
          <p:cNvPr id="161803" name="Rectangle 11"/>
          <p:cNvSpPr>
            <a:spLocks noGrp="1" noChangeArrowheads="1"/>
          </p:cNvSpPr>
          <p:nvPr>
            <p:ph type="ctrTitle" sz="quarter"/>
          </p:nvPr>
        </p:nvSpPr>
        <p:spPr>
          <a:xfrm>
            <a:off x="914400" y="1736726"/>
            <a:ext cx="10363200" cy="1920875"/>
          </a:xfrm>
        </p:spPr>
        <p:txBody>
          <a:bodyPr/>
          <a:lstStyle>
            <a:lvl1pPr>
              <a:defRPr sz="6000"/>
            </a:lvl1pPr>
          </a:lstStyle>
          <a:p>
            <a:pPr lvl="0"/>
            <a:r>
              <a:rPr lang="en-US" noProof="0" smtClean="0"/>
              <a:t>Click to edit Master title style</a:t>
            </a:r>
          </a:p>
        </p:txBody>
      </p:sp>
      <p:sp>
        <p:nvSpPr>
          <p:cNvPr id="161804" name="Rectangle 12"/>
          <p:cNvSpPr>
            <a:spLocks noGrp="1" noChangeArrowheads="1"/>
          </p:cNvSpPr>
          <p:nvPr>
            <p:ph type="subTitle" sz="quarter"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en-US" noProof="0" smtClean="0"/>
              <a:t>Click to edit Master subtitle style</a:t>
            </a:r>
          </a:p>
        </p:txBody>
      </p:sp>
      <p:sp>
        <p:nvSpPr>
          <p:cNvPr id="161805" name="Rectangle 13"/>
          <p:cNvSpPr>
            <a:spLocks noGrp="1" noChangeArrowheads="1"/>
          </p:cNvSpPr>
          <p:nvPr>
            <p:ph type="dt" sz="quarter" idx="2"/>
          </p:nvPr>
        </p:nvSpPr>
        <p:spPr>
          <a:xfrm>
            <a:off x="609600" y="6248400"/>
            <a:ext cx="2844800" cy="476250"/>
          </a:xfrm>
        </p:spPr>
        <p:txBody>
          <a:bodyPr/>
          <a:lstStyle>
            <a:lvl1pPr>
              <a:defRPr/>
            </a:lvl1pPr>
          </a:lstStyle>
          <a:p>
            <a:endParaRPr lang="en-US">
              <a:solidFill>
                <a:srgbClr val="FFFFFF"/>
              </a:solidFill>
            </a:endParaRPr>
          </a:p>
        </p:txBody>
      </p:sp>
      <p:sp>
        <p:nvSpPr>
          <p:cNvPr id="161806" name="Rectangle 14"/>
          <p:cNvSpPr>
            <a:spLocks noGrp="1" noChangeArrowheads="1"/>
          </p:cNvSpPr>
          <p:nvPr>
            <p:ph type="ftr" sz="quarter" idx="3"/>
          </p:nvPr>
        </p:nvSpPr>
        <p:spPr>
          <a:xfrm>
            <a:off x="4165600" y="6251575"/>
            <a:ext cx="3860800" cy="476250"/>
          </a:xfrm>
        </p:spPr>
        <p:txBody>
          <a:bodyPr/>
          <a:lstStyle>
            <a:lvl1pPr>
              <a:defRPr/>
            </a:lvl1pPr>
          </a:lstStyle>
          <a:p>
            <a:endParaRPr lang="en-US">
              <a:solidFill>
                <a:srgbClr val="FFFFFF"/>
              </a:solidFill>
            </a:endParaRPr>
          </a:p>
        </p:txBody>
      </p:sp>
      <p:sp>
        <p:nvSpPr>
          <p:cNvPr id="161807" name="Rectangle 15"/>
          <p:cNvSpPr>
            <a:spLocks noGrp="1" noChangeArrowheads="1"/>
          </p:cNvSpPr>
          <p:nvPr>
            <p:ph type="sldNum" sz="quarter" idx="4"/>
          </p:nvPr>
        </p:nvSpPr>
        <p:spPr>
          <a:xfrm>
            <a:off x="8737600" y="6254750"/>
            <a:ext cx="2844800" cy="476250"/>
          </a:xfrm>
        </p:spPr>
        <p:txBody>
          <a:bodyPr/>
          <a:lstStyle>
            <a:lvl1pPr>
              <a:defRPr/>
            </a:lvl1pPr>
          </a:lstStyle>
          <a:p>
            <a:fld id="{CB20B722-A04D-46EC-9BB7-367590CF8A97}"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61211035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F7911F4D-8206-420E-825B-43C72AE96004}" type="slidenum">
              <a:rPr lang="en-US">
                <a:solidFill>
                  <a:srgbClr val="FFFFFF"/>
                </a:solidFill>
              </a:rPr>
              <a:pPr/>
              <a:t>‹#›</a:t>
            </a:fld>
            <a:endParaRPr lang="en-US">
              <a:solidFill>
                <a:srgbClr val="FFFFFF"/>
              </a:solidFill>
            </a:endParaRPr>
          </a:p>
        </p:txBody>
      </p:sp>
      <p:sp>
        <p:nvSpPr>
          <p:cNvPr id="6" name="Footer Placeholder 5"/>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12319501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2005176E-A8E1-4267-A915-AA53C8F17FE4}" type="slidenum">
              <a:rPr lang="en-US">
                <a:solidFill>
                  <a:srgbClr val="FFFFFF"/>
                </a:solidFill>
              </a:rPr>
              <a:pPr/>
              <a:t>‹#›</a:t>
            </a:fld>
            <a:endParaRPr lang="en-US">
              <a:solidFill>
                <a:srgbClr val="FFFFFF"/>
              </a:solidFill>
            </a:endParaRPr>
          </a:p>
        </p:txBody>
      </p:sp>
      <p:sp>
        <p:nvSpPr>
          <p:cNvPr id="6" name="Footer Placeholder 5"/>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19226778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11606DFC-5033-4D08-916D-8F7049D45EAA}" type="slidenum">
              <a:rPr lang="en-US">
                <a:solidFill>
                  <a:srgbClr val="FFFFFF"/>
                </a:solidFill>
              </a:rPr>
              <a:pPr/>
              <a:t>‹#›</a:t>
            </a:fld>
            <a:endParaRPr lang="en-US">
              <a:solidFill>
                <a:srgbClr val="FFFFFF"/>
              </a:solidFill>
            </a:endParaRPr>
          </a:p>
        </p:txBody>
      </p:sp>
      <p:sp>
        <p:nvSpPr>
          <p:cNvPr id="7" name="Footer Placeholder 6"/>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28551939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FFFFFF"/>
              </a:solidFill>
            </a:endParaRPr>
          </a:p>
        </p:txBody>
      </p:sp>
      <p:sp>
        <p:nvSpPr>
          <p:cNvPr id="8" name="Slide Number Placeholder 7"/>
          <p:cNvSpPr>
            <a:spLocks noGrp="1"/>
          </p:cNvSpPr>
          <p:nvPr>
            <p:ph type="sldNum" sz="quarter" idx="11"/>
          </p:nvPr>
        </p:nvSpPr>
        <p:spPr/>
        <p:txBody>
          <a:bodyPr/>
          <a:lstStyle>
            <a:lvl1pPr>
              <a:defRPr/>
            </a:lvl1pPr>
          </a:lstStyle>
          <a:p>
            <a:fld id="{80D5556A-D415-4E1C-BD60-530780F2134F}" type="slidenum">
              <a:rPr lang="en-US">
                <a:solidFill>
                  <a:srgbClr val="FFFFFF"/>
                </a:solidFill>
              </a:rPr>
              <a:pPr/>
              <a:t>‹#›</a:t>
            </a:fld>
            <a:endParaRPr lang="en-US">
              <a:solidFill>
                <a:srgbClr val="FFFFFF"/>
              </a:solidFill>
            </a:endParaRPr>
          </a:p>
        </p:txBody>
      </p:sp>
      <p:sp>
        <p:nvSpPr>
          <p:cNvPr id="9" name="Footer Placeholder 8"/>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7897658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FFFFFF"/>
              </a:solidFill>
            </a:endParaRPr>
          </a:p>
        </p:txBody>
      </p:sp>
      <p:sp>
        <p:nvSpPr>
          <p:cNvPr id="4" name="Slide Number Placeholder 3"/>
          <p:cNvSpPr>
            <a:spLocks noGrp="1"/>
          </p:cNvSpPr>
          <p:nvPr>
            <p:ph type="sldNum" sz="quarter" idx="11"/>
          </p:nvPr>
        </p:nvSpPr>
        <p:spPr/>
        <p:txBody>
          <a:bodyPr/>
          <a:lstStyle>
            <a:lvl1pPr>
              <a:defRPr/>
            </a:lvl1pPr>
          </a:lstStyle>
          <a:p>
            <a:fld id="{A4E0BD4A-2FCB-42A3-9074-E51A72BE9EB5}" type="slidenum">
              <a:rPr lang="en-US">
                <a:solidFill>
                  <a:srgbClr val="FFFFFF"/>
                </a:solidFill>
              </a:rPr>
              <a:pPr/>
              <a:t>‹#›</a:t>
            </a:fld>
            <a:endParaRPr lang="en-US">
              <a:solidFill>
                <a:srgbClr val="FFFFFF"/>
              </a:solidFill>
            </a:endParaRPr>
          </a:p>
        </p:txBody>
      </p:sp>
      <p:sp>
        <p:nvSpPr>
          <p:cNvPr id="5" name="Footer Placeholder 4"/>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3583599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CD533C-1234-4F3F-8DD0-DE8BE3D0F4C8}" type="datetimeFigureOut">
              <a:rPr lang="en-US" smtClean="0"/>
              <a:t>7/28/2015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20E82-389F-4167-A7BC-5B9B6C9669E2}" type="slidenum">
              <a:rPr lang="en-US" smtClean="0"/>
              <a:t>‹#›</a:t>
            </a:fld>
            <a:endParaRPr lang="en-US"/>
          </a:p>
        </p:txBody>
      </p:sp>
    </p:spTree>
    <p:extLst>
      <p:ext uri="{BB962C8B-B14F-4D97-AF65-F5344CB8AC3E}">
        <p14:creationId xmlns:p14="http://schemas.microsoft.com/office/powerpoint/2010/main" val="143748827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FFFFFF"/>
              </a:solidFill>
            </a:endParaRPr>
          </a:p>
        </p:txBody>
      </p:sp>
      <p:sp>
        <p:nvSpPr>
          <p:cNvPr id="3" name="Slide Number Placeholder 2"/>
          <p:cNvSpPr>
            <a:spLocks noGrp="1"/>
          </p:cNvSpPr>
          <p:nvPr>
            <p:ph type="sldNum" sz="quarter" idx="11"/>
          </p:nvPr>
        </p:nvSpPr>
        <p:spPr/>
        <p:txBody>
          <a:bodyPr/>
          <a:lstStyle>
            <a:lvl1pPr>
              <a:defRPr/>
            </a:lvl1pPr>
          </a:lstStyle>
          <a:p>
            <a:fld id="{B16A9AC0-F24F-4855-88F1-B82AE20AA01F}" type="slidenum">
              <a:rPr lang="en-US">
                <a:solidFill>
                  <a:srgbClr val="FFFFFF"/>
                </a:solidFill>
              </a:rPr>
              <a:pPr/>
              <a:t>‹#›</a:t>
            </a:fld>
            <a:endParaRPr lang="en-US">
              <a:solidFill>
                <a:srgbClr val="FFFFFF"/>
              </a:solidFill>
            </a:endParaRPr>
          </a:p>
        </p:txBody>
      </p:sp>
      <p:sp>
        <p:nvSpPr>
          <p:cNvPr id="4" name="Footer Placeholder 3"/>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13402420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C806CD71-9ED3-4B22-AB98-D2493E3D98AF}" type="slidenum">
              <a:rPr lang="en-US">
                <a:solidFill>
                  <a:srgbClr val="FFFFFF"/>
                </a:solidFill>
              </a:rPr>
              <a:pPr/>
              <a:t>‹#›</a:t>
            </a:fld>
            <a:endParaRPr lang="en-US">
              <a:solidFill>
                <a:srgbClr val="FFFFFF"/>
              </a:solidFill>
            </a:endParaRPr>
          </a:p>
        </p:txBody>
      </p:sp>
      <p:sp>
        <p:nvSpPr>
          <p:cNvPr id="7" name="Footer Placeholder 6"/>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384126558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A62E8C96-A006-422A-BE56-238CBB53650F}" type="slidenum">
              <a:rPr lang="en-US">
                <a:solidFill>
                  <a:srgbClr val="FFFFFF"/>
                </a:solidFill>
              </a:rPr>
              <a:pPr/>
              <a:t>‹#›</a:t>
            </a:fld>
            <a:endParaRPr lang="en-US">
              <a:solidFill>
                <a:srgbClr val="FFFFFF"/>
              </a:solidFill>
            </a:endParaRPr>
          </a:p>
        </p:txBody>
      </p:sp>
      <p:sp>
        <p:nvSpPr>
          <p:cNvPr id="7" name="Footer Placeholder 6"/>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2935339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6D230A78-F6CE-4349-AD5C-741E175DA32A}" type="slidenum">
              <a:rPr lang="en-US">
                <a:solidFill>
                  <a:srgbClr val="FFFFFF"/>
                </a:solidFill>
              </a:rPr>
              <a:pPr/>
              <a:t>‹#›</a:t>
            </a:fld>
            <a:endParaRPr lang="en-US">
              <a:solidFill>
                <a:srgbClr val="FFFFFF"/>
              </a:solidFill>
            </a:endParaRPr>
          </a:p>
        </p:txBody>
      </p:sp>
      <p:sp>
        <p:nvSpPr>
          <p:cNvPr id="6" name="Footer Placeholder 5"/>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22724081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7EB676AC-7941-48FD-B4C2-3A0144C63FD1}" type="slidenum">
              <a:rPr lang="en-US">
                <a:solidFill>
                  <a:srgbClr val="FFFFFF"/>
                </a:solidFill>
              </a:rPr>
              <a:pPr/>
              <a:t>‹#›</a:t>
            </a:fld>
            <a:endParaRPr lang="en-US">
              <a:solidFill>
                <a:srgbClr val="FFFFFF"/>
              </a:solidFill>
            </a:endParaRPr>
          </a:p>
        </p:txBody>
      </p:sp>
      <p:sp>
        <p:nvSpPr>
          <p:cNvPr id="6" name="Footer Placeholder 5"/>
          <p:cNvSpPr>
            <a:spLocks noGrp="1"/>
          </p:cNvSpPr>
          <p:nvPr>
            <p:ph type="ftr" sz="quarter" idx="12"/>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715411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CD533C-1234-4F3F-8DD0-DE8BE3D0F4C8}" type="datetimeFigureOut">
              <a:rPr lang="en-US" smtClean="0"/>
              <a:t>7/28/2015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820E82-389F-4167-A7BC-5B9B6C9669E2}" type="slidenum">
              <a:rPr lang="en-US" smtClean="0"/>
              <a:t>‹#›</a:t>
            </a:fld>
            <a:endParaRPr lang="en-US"/>
          </a:p>
        </p:txBody>
      </p:sp>
    </p:spTree>
    <p:extLst>
      <p:ext uri="{BB962C8B-B14F-4D97-AF65-F5344CB8AC3E}">
        <p14:creationId xmlns:p14="http://schemas.microsoft.com/office/powerpoint/2010/main" val="1018160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CD533C-1234-4F3F-8DD0-DE8BE3D0F4C8}" type="datetimeFigureOut">
              <a:rPr lang="en-US" smtClean="0"/>
              <a:t>7/28/2015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820E82-389F-4167-A7BC-5B9B6C9669E2}" type="slidenum">
              <a:rPr lang="en-US" smtClean="0"/>
              <a:t>‹#›</a:t>
            </a:fld>
            <a:endParaRPr lang="en-US"/>
          </a:p>
        </p:txBody>
      </p:sp>
    </p:spTree>
    <p:extLst>
      <p:ext uri="{BB962C8B-B14F-4D97-AF65-F5344CB8AC3E}">
        <p14:creationId xmlns:p14="http://schemas.microsoft.com/office/powerpoint/2010/main" val="4098617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CD533C-1234-4F3F-8DD0-DE8BE3D0F4C8}" type="datetimeFigureOut">
              <a:rPr lang="en-US" smtClean="0"/>
              <a:t>7/28/2015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820E82-389F-4167-A7BC-5B9B6C9669E2}" type="slidenum">
              <a:rPr lang="en-US" smtClean="0"/>
              <a:t>‹#›</a:t>
            </a:fld>
            <a:endParaRPr lang="en-US"/>
          </a:p>
        </p:txBody>
      </p:sp>
    </p:spTree>
    <p:extLst>
      <p:ext uri="{BB962C8B-B14F-4D97-AF65-F5344CB8AC3E}">
        <p14:creationId xmlns:p14="http://schemas.microsoft.com/office/powerpoint/2010/main" val="2214484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CD533C-1234-4F3F-8DD0-DE8BE3D0F4C8}" type="datetimeFigureOut">
              <a:rPr lang="en-US" smtClean="0"/>
              <a:t>7/28/2015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20E82-389F-4167-A7BC-5B9B6C9669E2}" type="slidenum">
              <a:rPr lang="en-US" smtClean="0"/>
              <a:t>‹#›</a:t>
            </a:fld>
            <a:endParaRPr lang="en-US"/>
          </a:p>
        </p:txBody>
      </p:sp>
    </p:spTree>
    <p:extLst>
      <p:ext uri="{BB962C8B-B14F-4D97-AF65-F5344CB8AC3E}">
        <p14:creationId xmlns:p14="http://schemas.microsoft.com/office/powerpoint/2010/main" val="123667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CD533C-1234-4F3F-8DD0-DE8BE3D0F4C8}" type="datetimeFigureOut">
              <a:rPr lang="en-US" smtClean="0"/>
              <a:t>7/28/2015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20E82-389F-4167-A7BC-5B9B6C9669E2}" type="slidenum">
              <a:rPr lang="en-US" smtClean="0"/>
              <a:t>‹#›</a:t>
            </a:fld>
            <a:endParaRPr lang="en-US"/>
          </a:p>
        </p:txBody>
      </p:sp>
    </p:spTree>
    <p:extLst>
      <p:ext uri="{BB962C8B-B14F-4D97-AF65-F5344CB8AC3E}">
        <p14:creationId xmlns:p14="http://schemas.microsoft.com/office/powerpoint/2010/main" val="985541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CD533C-1234-4F3F-8DD0-DE8BE3D0F4C8}" type="datetimeFigureOut">
              <a:rPr lang="en-US" smtClean="0"/>
              <a:t>7/28/2015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20E82-389F-4167-A7BC-5B9B6C9669E2}" type="slidenum">
              <a:rPr lang="en-US" smtClean="0"/>
              <a:t>‹#›</a:t>
            </a:fld>
            <a:endParaRPr lang="en-US"/>
          </a:p>
        </p:txBody>
      </p:sp>
    </p:spTree>
    <p:extLst>
      <p:ext uri="{BB962C8B-B14F-4D97-AF65-F5344CB8AC3E}">
        <p14:creationId xmlns:p14="http://schemas.microsoft.com/office/powerpoint/2010/main" val="1504818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dt" sz="half" idx="2"/>
          </p:nvPr>
        </p:nvSpPr>
        <p:spPr bwMode="auto">
          <a:xfrm>
            <a:off x="609600" y="625157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pPr fontAlgn="base">
              <a:spcBef>
                <a:spcPct val="0"/>
              </a:spcBef>
              <a:spcAft>
                <a:spcPct val="0"/>
              </a:spcAft>
            </a:pPr>
            <a:endParaRPr lang="en-US">
              <a:solidFill>
                <a:srgbClr val="FFFFFF"/>
              </a:solidFill>
            </a:endParaRPr>
          </a:p>
        </p:txBody>
      </p:sp>
      <p:sp>
        <p:nvSpPr>
          <p:cNvPr id="160771" name="Rectangle 3"/>
          <p:cNvSpPr>
            <a:spLocks noGrp="1" noChangeArrowheads="1"/>
          </p:cNvSpPr>
          <p:nvPr>
            <p:ph type="sldNum" sz="quarter" idx="4"/>
          </p:nvPr>
        </p:nvSpPr>
        <p:spPr bwMode="auto">
          <a:xfrm>
            <a:off x="8737600" y="6248400"/>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fontAlgn="base">
              <a:spcBef>
                <a:spcPct val="0"/>
              </a:spcBef>
              <a:spcAft>
                <a:spcPct val="0"/>
              </a:spcAft>
            </a:pPr>
            <a:fld id="{888C5CA3-0E72-4861-9C1F-D1F67ECCC405}" type="slidenum">
              <a:rPr lang="en-US">
                <a:solidFill>
                  <a:srgbClr val="FFFFFF"/>
                </a:solidFill>
              </a:rPr>
              <a:pPr fontAlgn="base">
                <a:spcBef>
                  <a:spcPct val="0"/>
                </a:spcBef>
                <a:spcAft>
                  <a:spcPct val="0"/>
                </a:spcAft>
              </a:pPr>
              <a:t>‹#›</a:t>
            </a:fld>
            <a:endParaRPr lang="en-US">
              <a:solidFill>
                <a:srgbClr val="FFFFFF"/>
              </a:solidFill>
            </a:endParaRPr>
          </a:p>
        </p:txBody>
      </p:sp>
      <p:grpSp>
        <p:nvGrpSpPr>
          <p:cNvPr id="160772" name="Group 4"/>
          <p:cNvGrpSpPr>
            <a:grpSpLocks/>
          </p:cNvGrpSpPr>
          <p:nvPr/>
        </p:nvGrpSpPr>
        <p:grpSpPr bwMode="auto">
          <a:xfrm>
            <a:off x="1" y="1"/>
            <a:ext cx="12187767" cy="6850063"/>
            <a:chOff x="0" y="0"/>
            <a:chExt cx="5758" cy="4315"/>
          </a:xfrm>
        </p:grpSpPr>
        <p:grpSp>
          <p:nvGrpSpPr>
            <p:cNvPr id="160773" name="Group 5"/>
            <p:cNvGrpSpPr>
              <a:grpSpLocks/>
            </p:cNvGrpSpPr>
            <p:nvPr userDrawn="1"/>
          </p:nvGrpSpPr>
          <p:grpSpPr bwMode="auto">
            <a:xfrm>
              <a:off x="1728" y="2230"/>
              <a:ext cx="4027" cy="2085"/>
              <a:chOff x="1728" y="2230"/>
              <a:chExt cx="4027" cy="2085"/>
            </a:xfrm>
          </p:grpSpPr>
          <p:sp>
            <p:nvSpPr>
              <p:cNvPr id="160774" name="Freeform 6"/>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160775" name="Freeform 7"/>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160776" name="Freeform 8"/>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160777" name="Freeform 9"/>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160778" name="Freeform 10"/>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grpSp>
        <p:sp>
          <p:nvSpPr>
            <p:cNvPr id="160779" name="Freeform 11"/>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160780" name="Freeform 12"/>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grpSp>
      <p:sp>
        <p:nvSpPr>
          <p:cNvPr id="160781" name="Rectangle 13"/>
          <p:cNvSpPr>
            <a:spLocks noGrp="1" noRot="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60782" name="Rectangle 14"/>
          <p:cNvSpPr>
            <a:spLocks noGrp="1" noChangeArrowheads="1"/>
          </p:cNvSpPr>
          <p:nvPr>
            <p:ph type="ftr" sz="quarter" idx="3"/>
          </p:nvPr>
        </p:nvSpPr>
        <p:spPr bwMode="auto">
          <a:xfrm>
            <a:off x="4165600" y="6248400"/>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panose="020B0604020202020204" pitchFamily="34" charset="0"/>
              </a:defRPr>
            </a:lvl1pPr>
          </a:lstStyle>
          <a:p>
            <a:pPr fontAlgn="base">
              <a:spcBef>
                <a:spcPct val="0"/>
              </a:spcBef>
              <a:spcAft>
                <a:spcPct val="0"/>
              </a:spcAft>
            </a:pPr>
            <a:endParaRPr lang="en-US">
              <a:solidFill>
                <a:srgbClr val="FFFFFF"/>
              </a:solidFill>
            </a:endParaRPr>
          </a:p>
        </p:txBody>
      </p:sp>
      <p:sp>
        <p:nvSpPr>
          <p:cNvPr id="160783" name="Rectangle 15"/>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164531252"/>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rtl="0" fontAlgn="base">
        <a:spcBef>
          <a:spcPct val="0"/>
        </a:spcBef>
        <a:spcAft>
          <a:spcPct val="0"/>
        </a:spcAft>
        <a:defRPr sz="4400" b="1"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9pPr>
    </p:titleStyle>
    <p:bodyStyle>
      <a:lvl1pPr marL="342900" indent="-342900" algn="l" rtl="0" fontAlgn="base">
        <a:spcBef>
          <a:spcPct val="20000"/>
        </a:spcBef>
        <a:spcAft>
          <a:spcPct val="0"/>
        </a:spcAft>
        <a:buClr>
          <a:schemeClr val="hlink"/>
        </a:buClr>
        <a:buSzPct val="70000"/>
        <a:buFont typeface="Wingdings" panose="05000000000000000000" pitchFamily="2" charset="2"/>
        <a:buChar char="n"/>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accent2"/>
        </a:buClr>
        <a:buSzPct val="70000"/>
        <a:buFont typeface="Wingdings" panose="05000000000000000000" pitchFamily="2" charset="2"/>
        <a:buChar char="n"/>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tx2"/>
        </a:buClr>
        <a:buSzPct val="70000"/>
        <a:buFont typeface="Wingdings" panose="05000000000000000000" pitchFamily="2" charset="2"/>
        <a:buChar char="n"/>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SzPct val="7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dt" sz="half" idx="2"/>
          </p:nvPr>
        </p:nvSpPr>
        <p:spPr bwMode="auto">
          <a:xfrm>
            <a:off x="609600" y="625157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pPr fontAlgn="base">
              <a:spcBef>
                <a:spcPct val="0"/>
              </a:spcBef>
              <a:spcAft>
                <a:spcPct val="0"/>
              </a:spcAft>
            </a:pPr>
            <a:endParaRPr lang="en-US">
              <a:solidFill>
                <a:srgbClr val="FFFFFF"/>
              </a:solidFill>
            </a:endParaRPr>
          </a:p>
        </p:txBody>
      </p:sp>
      <p:sp>
        <p:nvSpPr>
          <p:cNvPr id="160771" name="Rectangle 3"/>
          <p:cNvSpPr>
            <a:spLocks noGrp="1" noChangeArrowheads="1"/>
          </p:cNvSpPr>
          <p:nvPr>
            <p:ph type="sldNum" sz="quarter" idx="4"/>
          </p:nvPr>
        </p:nvSpPr>
        <p:spPr bwMode="auto">
          <a:xfrm>
            <a:off x="8737600" y="6248400"/>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fontAlgn="base">
              <a:spcBef>
                <a:spcPct val="0"/>
              </a:spcBef>
              <a:spcAft>
                <a:spcPct val="0"/>
              </a:spcAft>
            </a:pPr>
            <a:fld id="{888C5CA3-0E72-4861-9C1F-D1F67ECCC405}" type="slidenum">
              <a:rPr lang="en-US">
                <a:solidFill>
                  <a:srgbClr val="FFFFFF"/>
                </a:solidFill>
              </a:rPr>
              <a:pPr fontAlgn="base">
                <a:spcBef>
                  <a:spcPct val="0"/>
                </a:spcBef>
                <a:spcAft>
                  <a:spcPct val="0"/>
                </a:spcAft>
              </a:pPr>
              <a:t>‹#›</a:t>
            </a:fld>
            <a:endParaRPr lang="en-US">
              <a:solidFill>
                <a:srgbClr val="FFFFFF"/>
              </a:solidFill>
            </a:endParaRPr>
          </a:p>
        </p:txBody>
      </p:sp>
      <p:grpSp>
        <p:nvGrpSpPr>
          <p:cNvPr id="160772" name="Group 4"/>
          <p:cNvGrpSpPr>
            <a:grpSpLocks/>
          </p:cNvGrpSpPr>
          <p:nvPr/>
        </p:nvGrpSpPr>
        <p:grpSpPr bwMode="auto">
          <a:xfrm>
            <a:off x="1" y="1"/>
            <a:ext cx="12187767" cy="6850063"/>
            <a:chOff x="0" y="0"/>
            <a:chExt cx="5758" cy="4315"/>
          </a:xfrm>
        </p:grpSpPr>
        <p:grpSp>
          <p:nvGrpSpPr>
            <p:cNvPr id="160773" name="Group 5"/>
            <p:cNvGrpSpPr>
              <a:grpSpLocks/>
            </p:cNvGrpSpPr>
            <p:nvPr userDrawn="1"/>
          </p:nvGrpSpPr>
          <p:grpSpPr bwMode="auto">
            <a:xfrm>
              <a:off x="1728" y="2230"/>
              <a:ext cx="4027" cy="2085"/>
              <a:chOff x="1728" y="2230"/>
              <a:chExt cx="4027" cy="2085"/>
            </a:xfrm>
          </p:grpSpPr>
          <p:sp>
            <p:nvSpPr>
              <p:cNvPr id="160774" name="Freeform 6"/>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160775" name="Freeform 7"/>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160776" name="Freeform 8"/>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160777" name="Freeform 9"/>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160778" name="Freeform 10"/>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grpSp>
        <p:sp>
          <p:nvSpPr>
            <p:cNvPr id="160779" name="Freeform 11"/>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160780" name="Freeform 12"/>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grpSp>
      <p:sp>
        <p:nvSpPr>
          <p:cNvPr id="160781" name="Rectangle 13"/>
          <p:cNvSpPr>
            <a:spLocks noGrp="1" noRot="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60782" name="Rectangle 14"/>
          <p:cNvSpPr>
            <a:spLocks noGrp="1" noChangeArrowheads="1"/>
          </p:cNvSpPr>
          <p:nvPr>
            <p:ph type="ftr" sz="quarter" idx="3"/>
          </p:nvPr>
        </p:nvSpPr>
        <p:spPr bwMode="auto">
          <a:xfrm>
            <a:off x="4165600" y="6248400"/>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panose="020B0604020202020204" pitchFamily="34" charset="0"/>
              </a:defRPr>
            </a:lvl1pPr>
          </a:lstStyle>
          <a:p>
            <a:pPr fontAlgn="base">
              <a:spcBef>
                <a:spcPct val="0"/>
              </a:spcBef>
              <a:spcAft>
                <a:spcPct val="0"/>
              </a:spcAft>
            </a:pPr>
            <a:endParaRPr lang="en-US">
              <a:solidFill>
                <a:srgbClr val="FFFFFF"/>
              </a:solidFill>
            </a:endParaRPr>
          </a:p>
        </p:txBody>
      </p:sp>
      <p:sp>
        <p:nvSpPr>
          <p:cNvPr id="160783" name="Rectangle 15"/>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4037453532"/>
      </p:ext>
    </p:extLst>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rtl="0" fontAlgn="base">
        <a:spcBef>
          <a:spcPct val="0"/>
        </a:spcBef>
        <a:spcAft>
          <a:spcPct val="0"/>
        </a:spcAft>
        <a:defRPr sz="4400" b="1"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9pPr>
    </p:titleStyle>
    <p:bodyStyle>
      <a:lvl1pPr marL="342900" indent="-342900" algn="l" rtl="0" fontAlgn="base">
        <a:spcBef>
          <a:spcPct val="20000"/>
        </a:spcBef>
        <a:spcAft>
          <a:spcPct val="0"/>
        </a:spcAft>
        <a:buClr>
          <a:schemeClr val="hlink"/>
        </a:buClr>
        <a:buSzPct val="70000"/>
        <a:buFont typeface="Wingdings" panose="05000000000000000000" pitchFamily="2" charset="2"/>
        <a:buChar char="n"/>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accent2"/>
        </a:buClr>
        <a:buSzPct val="70000"/>
        <a:buFont typeface="Wingdings" panose="05000000000000000000" pitchFamily="2" charset="2"/>
        <a:buChar char="n"/>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tx2"/>
        </a:buClr>
        <a:buSzPct val="70000"/>
        <a:buFont typeface="Wingdings" panose="05000000000000000000" pitchFamily="2" charset="2"/>
        <a:buChar char="n"/>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SzPct val="7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dt" sz="half" idx="2"/>
          </p:nvPr>
        </p:nvSpPr>
        <p:spPr bwMode="auto">
          <a:xfrm>
            <a:off x="609600" y="625157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pPr fontAlgn="base">
              <a:spcBef>
                <a:spcPct val="0"/>
              </a:spcBef>
              <a:spcAft>
                <a:spcPct val="0"/>
              </a:spcAft>
            </a:pPr>
            <a:endParaRPr lang="en-US">
              <a:solidFill>
                <a:srgbClr val="FFFFFF"/>
              </a:solidFill>
            </a:endParaRPr>
          </a:p>
        </p:txBody>
      </p:sp>
      <p:sp>
        <p:nvSpPr>
          <p:cNvPr id="160771" name="Rectangle 3"/>
          <p:cNvSpPr>
            <a:spLocks noGrp="1" noChangeArrowheads="1"/>
          </p:cNvSpPr>
          <p:nvPr>
            <p:ph type="sldNum" sz="quarter" idx="4"/>
          </p:nvPr>
        </p:nvSpPr>
        <p:spPr bwMode="auto">
          <a:xfrm>
            <a:off x="8737600" y="6248400"/>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fontAlgn="base">
              <a:spcBef>
                <a:spcPct val="0"/>
              </a:spcBef>
              <a:spcAft>
                <a:spcPct val="0"/>
              </a:spcAft>
            </a:pPr>
            <a:fld id="{888C5CA3-0E72-4861-9C1F-D1F67ECCC405}" type="slidenum">
              <a:rPr lang="en-US">
                <a:solidFill>
                  <a:srgbClr val="FFFFFF"/>
                </a:solidFill>
              </a:rPr>
              <a:pPr fontAlgn="base">
                <a:spcBef>
                  <a:spcPct val="0"/>
                </a:spcBef>
                <a:spcAft>
                  <a:spcPct val="0"/>
                </a:spcAft>
              </a:pPr>
              <a:t>‹#›</a:t>
            </a:fld>
            <a:endParaRPr lang="en-US">
              <a:solidFill>
                <a:srgbClr val="FFFFFF"/>
              </a:solidFill>
            </a:endParaRPr>
          </a:p>
        </p:txBody>
      </p:sp>
      <p:grpSp>
        <p:nvGrpSpPr>
          <p:cNvPr id="160772" name="Group 4"/>
          <p:cNvGrpSpPr>
            <a:grpSpLocks/>
          </p:cNvGrpSpPr>
          <p:nvPr/>
        </p:nvGrpSpPr>
        <p:grpSpPr bwMode="auto">
          <a:xfrm>
            <a:off x="1" y="1"/>
            <a:ext cx="12187767" cy="6850063"/>
            <a:chOff x="0" y="0"/>
            <a:chExt cx="5758" cy="4315"/>
          </a:xfrm>
        </p:grpSpPr>
        <p:grpSp>
          <p:nvGrpSpPr>
            <p:cNvPr id="160773" name="Group 5"/>
            <p:cNvGrpSpPr>
              <a:grpSpLocks/>
            </p:cNvGrpSpPr>
            <p:nvPr userDrawn="1"/>
          </p:nvGrpSpPr>
          <p:grpSpPr bwMode="auto">
            <a:xfrm>
              <a:off x="1728" y="2230"/>
              <a:ext cx="4027" cy="2085"/>
              <a:chOff x="1728" y="2230"/>
              <a:chExt cx="4027" cy="2085"/>
            </a:xfrm>
          </p:grpSpPr>
          <p:sp>
            <p:nvSpPr>
              <p:cNvPr id="160774" name="Freeform 6"/>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160775" name="Freeform 7"/>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160776" name="Freeform 8"/>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160777" name="Freeform 9"/>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160778" name="Freeform 10"/>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grpSp>
        <p:sp>
          <p:nvSpPr>
            <p:cNvPr id="160779" name="Freeform 11"/>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sp>
          <p:nvSpPr>
            <p:cNvPr id="160780" name="Freeform 12"/>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1800">
                <a:solidFill>
                  <a:srgbClr val="FFFFFF"/>
                </a:solidFill>
              </a:endParaRPr>
            </a:p>
          </p:txBody>
        </p:sp>
      </p:grpSp>
      <p:sp>
        <p:nvSpPr>
          <p:cNvPr id="160781" name="Rectangle 13"/>
          <p:cNvSpPr>
            <a:spLocks noGrp="1" noRot="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60782" name="Rectangle 14"/>
          <p:cNvSpPr>
            <a:spLocks noGrp="1" noChangeArrowheads="1"/>
          </p:cNvSpPr>
          <p:nvPr>
            <p:ph type="ftr" sz="quarter" idx="3"/>
          </p:nvPr>
        </p:nvSpPr>
        <p:spPr bwMode="auto">
          <a:xfrm>
            <a:off x="4165600" y="6248400"/>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panose="020B0604020202020204" pitchFamily="34" charset="0"/>
              </a:defRPr>
            </a:lvl1pPr>
          </a:lstStyle>
          <a:p>
            <a:pPr fontAlgn="base">
              <a:spcBef>
                <a:spcPct val="0"/>
              </a:spcBef>
              <a:spcAft>
                <a:spcPct val="0"/>
              </a:spcAft>
            </a:pPr>
            <a:endParaRPr lang="en-US">
              <a:solidFill>
                <a:srgbClr val="FFFFFF"/>
              </a:solidFill>
            </a:endParaRPr>
          </a:p>
        </p:txBody>
      </p:sp>
      <p:sp>
        <p:nvSpPr>
          <p:cNvPr id="160783" name="Rectangle 15"/>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842701043"/>
      </p:ext>
    </p:extLst>
  </p:cSld>
  <p:clrMap bg1="dk2" tx1="lt1" bg2="dk1"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ctr" rtl="0" fontAlgn="base">
        <a:spcBef>
          <a:spcPct val="0"/>
        </a:spcBef>
        <a:spcAft>
          <a:spcPct val="0"/>
        </a:spcAft>
        <a:defRPr sz="4400" b="1"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9pPr>
    </p:titleStyle>
    <p:bodyStyle>
      <a:lvl1pPr marL="342900" indent="-342900" algn="l" rtl="0" fontAlgn="base">
        <a:spcBef>
          <a:spcPct val="20000"/>
        </a:spcBef>
        <a:spcAft>
          <a:spcPct val="0"/>
        </a:spcAft>
        <a:buClr>
          <a:schemeClr val="hlink"/>
        </a:buClr>
        <a:buSzPct val="70000"/>
        <a:buFont typeface="Wingdings" panose="05000000000000000000" pitchFamily="2" charset="2"/>
        <a:buChar char="n"/>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accent2"/>
        </a:buClr>
        <a:buSzPct val="70000"/>
        <a:buFont typeface="Wingdings" panose="05000000000000000000" pitchFamily="2" charset="2"/>
        <a:buChar char="n"/>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tx2"/>
        </a:buClr>
        <a:buSzPct val="70000"/>
        <a:buFont typeface="Wingdings" panose="05000000000000000000" pitchFamily="2" charset="2"/>
        <a:buChar char="n"/>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SzPct val="7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30270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body" idx="1"/>
          </p:nvPr>
        </p:nvSpPr>
        <p:spPr>
          <a:xfrm>
            <a:off x="1905000" y="1219200"/>
            <a:ext cx="8534400" cy="1447800"/>
          </a:xfrm>
          <a:noFill/>
          <a:ln/>
        </p:spPr>
        <p:txBody>
          <a:bodyPr/>
          <a:lstStyle/>
          <a:p>
            <a:pPr>
              <a:lnSpc>
                <a:spcPct val="90000"/>
              </a:lnSpc>
              <a:buFont typeface="Wingdings" panose="05000000000000000000" pitchFamily="2" charset="2"/>
              <a:buNone/>
            </a:pPr>
            <a:r>
              <a:rPr lang="en-US" sz="2800"/>
              <a:t>    </a:t>
            </a:r>
            <a:r>
              <a:rPr lang="en-US" b="1" u="sng">
                <a:solidFill>
                  <a:srgbClr val="FF3300"/>
                </a:solidFill>
              </a:rPr>
              <a:t>Question</a:t>
            </a:r>
            <a:r>
              <a:rPr lang="en-US">
                <a:solidFill>
                  <a:srgbClr val="FF3300"/>
                </a:solidFill>
              </a:rPr>
              <a:t>: </a:t>
            </a:r>
            <a:r>
              <a:rPr lang="en-US"/>
              <a:t>Can a commissioned officer be dismissed or confined at a special court-martial? Yes or No. </a:t>
            </a:r>
          </a:p>
        </p:txBody>
      </p:sp>
      <p:sp>
        <p:nvSpPr>
          <p:cNvPr id="143363" name="Rectangle 3"/>
          <p:cNvSpPr>
            <a:spLocks noChangeArrowheads="1"/>
          </p:cNvSpPr>
          <p:nvPr/>
        </p:nvSpPr>
        <p:spPr bwMode="auto">
          <a:xfrm>
            <a:off x="1905000" y="2895600"/>
            <a:ext cx="82296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5pPr>
            <a:lvl6pPr marL="25146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6pPr>
            <a:lvl7pPr marL="29718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7pPr>
            <a:lvl8pPr marL="34290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8pPr>
            <a:lvl9pPr marL="38862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solidFill>
                  <a:srgbClr val="FFFFFF"/>
                </a:solidFill>
              </a:rPr>
              <a:t>   </a:t>
            </a:r>
            <a:r>
              <a:rPr lang="en-US" b="1" u="sng">
                <a:solidFill>
                  <a:srgbClr val="FF3300"/>
                </a:solidFill>
              </a:rPr>
              <a:t>Answer</a:t>
            </a:r>
            <a:r>
              <a:rPr lang="en-US">
                <a:solidFill>
                  <a:srgbClr val="FF3300"/>
                </a:solidFill>
              </a:rPr>
              <a:t>:  </a:t>
            </a:r>
            <a:r>
              <a:rPr lang="en-US">
                <a:solidFill>
                  <a:srgbClr val="FFFFFF"/>
                </a:solidFill>
              </a:rPr>
              <a:t>No</a:t>
            </a:r>
          </a:p>
        </p:txBody>
      </p:sp>
      <p:sp>
        <p:nvSpPr>
          <p:cNvPr id="143364" name="Rectangle 4"/>
          <p:cNvSpPr>
            <a:spLocks noGrp="1" noChangeArrowheads="1"/>
          </p:cNvSpPr>
          <p:nvPr>
            <p:ph type="title"/>
          </p:nvPr>
        </p:nvSpPr>
        <p:spPr>
          <a:noFill/>
          <a:ln/>
          <a:effectLst>
            <a:outerShdw dist="28398" dir="1593903" algn="ctr" rotWithShape="0">
              <a:srgbClr val="B6B46A"/>
            </a:outerShdw>
          </a:effectLst>
        </p:spPr>
        <p:txBody>
          <a:bodyPr/>
          <a:lstStyle/>
          <a:p>
            <a:r>
              <a:rPr lang="en-US" sz="4000"/>
              <a:t>Military Justice </a:t>
            </a:r>
          </a:p>
        </p:txBody>
      </p:sp>
    </p:spTree>
    <p:extLst>
      <p:ext uri="{BB962C8B-B14F-4D97-AF65-F5344CB8AC3E}">
        <p14:creationId xmlns:p14="http://schemas.microsoft.com/office/powerpoint/2010/main" val="4682121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body" idx="1"/>
          </p:nvPr>
        </p:nvSpPr>
        <p:spPr>
          <a:xfrm>
            <a:off x="1905000" y="1219200"/>
            <a:ext cx="8534400" cy="1447800"/>
          </a:xfrm>
          <a:noFill/>
          <a:ln/>
        </p:spPr>
        <p:txBody>
          <a:bodyPr/>
          <a:lstStyle/>
          <a:p>
            <a:pPr>
              <a:lnSpc>
                <a:spcPct val="90000"/>
              </a:lnSpc>
              <a:buFont typeface="Wingdings" panose="05000000000000000000" pitchFamily="2" charset="2"/>
              <a:buNone/>
            </a:pPr>
            <a:r>
              <a:rPr lang="en-US" sz="2800"/>
              <a:t>    </a:t>
            </a:r>
            <a:r>
              <a:rPr lang="en-US" b="1" u="sng">
                <a:solidFill>
                  <a:srgbClr val="FF3300"/>
                </a:solidFill>
              </a:rPr>
              <a:t>Question</a:t>
            </a:r>
            <a:r>
              <a:rPr lang="en-US">
                <a:solidFill>
                  <a:srgbClr val="FF3300"/>
                </a:solidFill>
              </a:rPr>
              <a:t>: </a:t>
            </a:r>
            <a:r>
              <a:rPr lang="en-US"/>
              <a:t>What are the maximum penalties that can be adjudges against a soldier in a General Court Martial?</a:t>
            </a:r>
          </a:p>
        </p:txBody>
      </p:sp>
      <p:sp>
        <p:nvSpPr>
          <p:cNvPr id="145411" name="Rectangle 3"/>
          <p:cNvSpPr>
            <a:spLocks noChangeArrowheads="1"/>
          </p:cNvSpPr>
          <p:nvPr/>
        </p:nvSpPr>
        <p:spPr bwMode="auto">
          <a:xfrm>
            <a:off x="1905000" y="2895600"/>
            <a:ext cx="82296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5pPr>
            <a:lvl6pPr marL="25146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6pPr>
            <a:lvl7pPr marL="29718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7pPr>
            <a:lvl8pPr marL="34290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8pPr>
            <a:lvl9pPr marL="38862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solidFill>
                  <a:srgbClr val="FFFFFF"/>
                </a:solidFill>
              </a:rPr>
              <a:t>   </a:t>
            </a:r>
            <a:r>
              <a:rPr lang="en-US" b="1" u="sng">
                <a:solidFill>
                  <a:srgbClr val="FF3300"/>
                </a:solidFill>
              </a:rPr>
              <a:t>Answer</a:t>
            </a:r>
            <a:r>
              <a:rPr lang="en-US">
                <a:solidFill>
                  <a:srgbClr val="FF3300"/>
                </a:solidFill>
              </a:rPr>
              <a:t>:  </a:t>
            </a:r>
          </a:p>
          <a:p>
            <a:pPr fontAlgn="base">
              <a:spcAft>
                <a:spcPct val="0"/>
              </a:spcAft>
              <a:buClr>
                <a:srgbClr val="FFCC00"/>
              </a:buClr>
              <a:buFont typeface="Wingdings" panose="05000000000000000000" pitchFamily="2" charset="2"/>
              <a:buNone/>
            </a:pPr>
            <a:r>
              <a:rPr lang="en-US">
                <a:solidFill>
                  <a:srgbClr val="FFFFFF"/>
                </a:solidFill>
              </a:rPr>
              <a:t>   Any sentence authorized by the President of the United States in the Manual for Courts-Martial, including a dishonorable discharge, dismissal, confinement for life or a lesser period, forfeiture of all pay and allowances and, in some cases, death.    </a:t>
            </a:r>
          </a:p>
        </p:txBody>
      </p:sp>
      <p:sp>
        <p:nvSpPr>
          <p:cNvPr id="145412" name="Rectangle 4"/>
          <p:cNvSpPr>
            <a:spLocks noGrp="1" noChangeArrowheads="1"/>
          </p:cNvSpPr>
          <p:nvPr>
            <p:ph type="title"/>
          </p:nvPr>
        </p:nvSpPr>
        <p:spPr>
          <a:noFill/>
          <a:ln/>
          <a:effectLst>
            <a:outerShdw dist="28398" dir="1593903" algn="ctr" rotWithShape="0">
              <a:srgbClr val="B6B46A"/>
            </a:outerShdw>
          </a:effectLst>
        </p:spPr>
        <p:txBody>
          <a:bodyPr/>
          <a:lstStyle/>
          <a:p>
            <a:r>
              <a:rPr lang="en-US" sz="4000"/>
              <a:t>Military Justice </a:t>
            </a:r>
          </a:p>
        </p:txBody>
      </p:sp>
    </p:spTree>
    <p:extLst>
      <p:ext uri="{BB962C8B-B14F-4D97-AF65-F5344CB8AC3E}">
        <p14:creationId xmlns:p14="http://schemas.microsoft.com/office/powerpoint/2010/main" val="2096169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body" idx="1"/>
          </p:nvPr>
        </p:nvSpPr>
        <p:spPr>
          <a:xfrm>
            <a:off x="1905000" y="914400"/>
            <a:ext cx="8534400" cy="1752600"/>
          </a:xfrm>
          <a:noFill/>
          <a:ln/>
        </p:spPr>
        <p:txBody>
          <a:bodyPr/>
          <a:lstStyle/>
          <a:p>
            <a:pPr>
              <a:buFont typeface="Wingdings" panose="05000000000000000000" pitchFamily="2" charset="2"/>
              <a:buNone/>
            </a:pPr>
            <a:r>
              <a:rPr lang="en-US" sz="2800"/>
              <a:t>   </a:t>
            </a:r>
            <a:r>
              <a:rPr lang="en-US" sz="2800" b="1" u="sng">
                <a:solidFill>
                  <a:srgbClr val="FF3300"/>
                </a:solidFill>
              </a:rPr>
              <a:t>Question</a:t>
            </a:r>
            <a:r>
              <a:rPr lang="en-US" sz="2800">
                <a:solidFill>
                  <a:srgbClr val="FF3300"/>
                </a:solidFill>
              </a:rPr>
              <a:t>:</a:t>
            </a:r>
            <a:r>
              <a:rPr lang="en-US" sz="2800"/>
              <a:t> Can an enlisted soldier be separated from the military with a Bad Conduct Discharge under a Special Court Martial? Yes or No</a:t>
            </a:r>
          </a:p>
        </p:txBody>
      </p:sp>
      <p:sp>
        <p:nvSpPr>
          <p:cNvPr id="147459" name="Rectangle 3"/>
          <p:cNvSpPr>
            <a:spLocks noChangeArrowheads="1"/>
          </p:cNvSpPr>
          <p:nvPr/>
        </p:nvSpPr>
        <p:spPr bwMode="auto">
          <a:xfrm>
            <a:off x="1981200" y="25908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5pPr>
            <a:lvl6pPr marL="25146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6pPr>
            <a:lvl7pPr marL="29718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7pPr>
            <a:lvl8pPr marL="34290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8pPr>
            <a:lvl9pPr marL="38862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solidFill>
                  <a:srgbClr val="FFFFFF"/>
                </a:solidFill>
              </a:rPr>
              <a:t>   </a:t>
            </a:r>
            <a:r>
              <a:rPr lang="en-US" sz="2800" b="1" u="sng">
                <a:solidFill>
                  <a:srgbClr val="FF3300"/>
                </a:solidFill>
              </a:rPr>
              <a:t>Answer</a:t>
            </a:r>
            <a:r>
              <a:rPr lang="en-US" sz="2800">
                <a:solidFill>
                  <a:srgbClr val="FF3300"/>
                </a:solidFill>
              </a:rPr>
              <a:t>: </a:t>
            </a:r>
            <a:r>
              <a:rPr lang="en-US" sz="2800">
                <a:solidFill>
                  <a:srgbClr val="FFFFFF"/>
                </a:solidFill>
              </a:rPr>
              <a:t>Yes. If the General Court-Martial Convening Authority convenes the special court-martial and a punitive discharge is specifically authorized, a bad conduct discharge can also be adjudged against an enlisted accused.  However, commissioned officers may not be dismissed or confined at a special court-martial </a:t>
            </a:r>
          </a:p>
        </p:txBody>
      </p:sp>
      <p:sp>
        <p:nvSpPr>
          <p:cNvPr id="147460" name="Rectangle 4"/>
          <p:cNvSpPr>
            <a:spLocks noGrp="1" noChangeArrowheads="1"/>
          </p:cNvSpPr>
          <p:nvPr>
            <p:ph type="title"/>
          </p:nvPr>
        </p:nvSpPr>
        <p:spPr>
          <a:xfrm>
            <a:off x="1981200" y="0"/>
            <a:ext cx="8153400" cy="990600"/>
          </a:xfrm>
          <a:noFill/>
          <a:ln/>
          <a:effectLst>
            <a:outerShdw dist="28398" dir="1593903" algn="ctr" rotWithShape="0">
              <a:srgbClr val="B6B46A"/>
            </a:outerShdw>
          </a:effectLst>
        </p:spPr>
        <p:txBody>
          <a:bodyPr/>
          <a:lstStyle/>
          <a:p>
            <a:r>
              <a:rPr lang="en-US" sz="4000"/>
              <a:t>Military Justice </a:t>
            </a:r>
          </a:p>
        </p:txBody>
      </p:sp>
    </p:spTree>
    <p:extLst>
      <p:ext uri="{BB962C8B-B14F-4D97-AF65-F5344CB8AC3E}">
        <p14:creationId xmlns:p14="http://schemas.microsoft.com/office/powerpoint/2010/main" val="1332981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4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body" idx="1"/>
          </p:nvPr>
        </p:nvSpPr>
        <p:spPr>
          <a:xfrm>
            <a:off x="1905000" y="1828800"/>
            <a:ext cx="8534400" cy="1219200"/>
          </a:xfrm>
          <a:noFill/>
          <a:ln/>
        </p:spPr>
        <p:txBody>
          <a:bodyPr/>
          <a:lstStyle/>
          <a:p>
            <a:pPr>
              <a:lnSpc>
                <a:spcPct val="80000"/>
              </a:lnSpc>
              <a:buFont typeface="Wingdings" panose="05000000000000000000" pitchFamily="2" charset="2"/>
              <a:buNone/>
            </a:pPr>
            <a:r>
              <a:rPr lang="en-US"/>
              <a:t>   </a:t>
            </a:r>
            <a:r>
              <a:rPr lang="en-US" b="1" u="sng">
                <a:solidFill>
                  <a:srgbClr val="FF3300"/>
                </a:solidFill>
              </a:rPr>
              <a:t>Question</a:t>
            </a:r>
            <a:r>
              <a:rPr lang="en-US">
                <a:solidFill>
                  <a:srgbClr val="FF3300"/>
                </a:solidFill>
              </a:rPr>
              <a:t>:</a:t>
            </a:r>
            <a:r>
              <a:rPr lang="en-US"/>
              <a:t> Can a soldier be tried in a civilian court and then a military court? Yes or No.</a:t>
            </a:r>
          </a:p>
          <a:p>
            <a:pPr>
              <a:lnSpc>
                <a:spcPct val="80000"/>
              </a:lnSpc>
              <a:buFont typeface="Wingdings" panose="05000000000000000000" pitchFamily="2" charset="2"/>
              <a:buNone/>
            </a:pPr>
            <a:endParaRPr lang="en-US"/>
          </a:p>
        </p:txBody>
      </p:sp>
      <p:sp>
        <p:nvSpPr>
          <p:cNvPr id="149507" name="Rectangle 3"/>
          <p:cNvSpPr>
            <a:spLocks noChangeArrowheads="1"/>
          </p:cNvSpPr>
          <p:nvPr/>
        </p:nvSpPr>
        <p:spPr bwMode="auto">
          <a:xfrm>
            <a:off x="1905000" y="35052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5pPr>
            <a:lvl6pPr marL="25146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6pPr>
            <a:lvl7pPr marL="29718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7pPr>
            <a:lvl8pPr marL="34290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8pPr>
            <a:lvl9pPr marL="38862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solidFill>
                  <a:srgbClr val="FFFFFF"/>
                </a:solidFill>
              </a:rPr>
              <a:t>   </a:t>
            </a:r>
            <a:r>
              <a:rPr lang="en-US" b="1" u="sng">
                <a:solidFill>
                  <a:srgbClr val="FF3300"/>
                </a:solidFill>
              </a:rPr>
              <a:t>Answer</a:t>
            </a:r>
            <a:r>
              <a:rPr lang="en-US">
                <a:solidFill>
                  <a:srgbClr val="FF3300"/>
                </a:solidFill>
              </a:rPr>
              <a:t>: </a:t>
            </a:r>
            <a:r>
              <a:rPr lang="en-US">
                <a:solidFill>
                  <a:srgbClr val="FFFFFF"/>
                </a:solidFill>
              </a:rPr>
              <a:t>Yes </a:t>
            </a:r>
          </a:p>
        </p:txBody>
      </p:sp>
      <p:sp>
        <p:nvSpPr>
          <p:cNvPr id="149508" name="Rectangle 4"/>
          <p:cNvSpPr>
            <a:spLocks noGrp="1" noChangeArrowheads="1"/>
          </p:cNvSpPr>
          <p:nvPr>
            <p:ph type="title"/>
          </p:nvPr>
        </p:nvSpPr>
        <p:spPr>
          <a:noFill/>
          <a:ln/>
          <a:effectLst>
            <a:outerShdw dist="28398" dir="1593903" algn="ctr" rotWithShape="0">
              <a:srgbClr val="B6B46A"/>
            </a:outerShdw>
          </a:effectLst>
        </p:spPr>
        <p:txBody>
          <a:bodyPr/>
          <a:lstStyle/>
          <a:p>
            <a:r>
              <a:rPr lang="en-US" sz="4000"/>
              <a:t>Mililtary Justice </a:t>
            </a:r>
          </a:p>
        </p:txBody>
      </p:sp>
    </p:spTree>
    <p:extLst>
      <p:ext uri="{BB962C8B-B14F-4D97-AF65-F5344CB8AC3E}">
        <p14:creationId xmlns:p14="http://schemas.microsoft.com/office/powerpoint/2010/main" val="20010866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rrowheads="1"/>
          </p:cNvSpPr>
          <p:nvPr>
            <p:ph type="title"/>
          </p:nvPr>
        </p:nvSpPr>
        <p:spPr/>
        <p:txBody>
          <a:bodyPr/>
          <a:lstStyle/>
          <a:p>
            <a:r>
              <a:rPr lang="en-US"/>
              <a:t>Check on Learning</a:t>
            </a:r>
          </a:p>
        </p:txBody>
      </p:sp>
      <p:sp>
        <p:nvSpPr>
          <p:cNvPr id="91139" name="Rectangle 3"/>
          <p:cNvSpPr>
            <a:spLocks noGrp="1" noChangeArrowheads="1"/>
          </p:cNvSpPr>
          <p:nvPr>
            <p:ph type="body" idx="1"/>
          </p:nvPr>
        </p:nvSpPr>
        <p:spPr>
          <a:xfrm>
            <a:off x="1905000" y="1295400"/>
            <a:ext cx="8229600" cy="2133600"/>
          </a:xfrm>
          <a:noFill/>
          <a:ln/>
        </p:spPr>
        <p:txBody>
          <a:bodyPr/>
          <a:lstStyle/>
          <a:p>
            <a:pPr>
              <a:buFont typeface="Wingdings" panose="05000000000000000000" pitchFamily="2" charset="2"/>
              <a:buNone/>
            </a:pPr>
            <a:r>
              <a:rPr lang="en-US"/>
              <a:t>   </a:t>
            </a:r>
            <a:r>
              <a:rPr lang="en-US" b="1" u="sng"/>
              <a:t>Question</a:t>
            </a:r>
            <a:r>
              <a:rPr lang="en-US"/>
              <a:t>: What is a preliminary inquiry? </a:t>
            </a:r>
          </a:p>
        </p:txBody>
      </p:sp>
      <p:sp>
        <p:nvSpPr>
          <p:cNvPr id="91140" name="Rectangle 4"/>
          <p:cNvSpPr>
            <a:spLocks noChangeArrowheads="1"/>
          </p:cNvSpPr>
          <p:nvPr/>
        </p:nvSpPr>
        <p:spPr bwMode="auto">
          <a:xfrm>
            <a:off x="1905000" y="28194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5pPr>
            <a:lvl6pPr marL="25146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6pPr>
            <a:lvl7pPr marL="29718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7pPr>
            <a:lvl8pPr marL="34290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8pPr>
            <a:lvl9pPr marL="38862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solidFill>
                  <a:srgbClr val="FFFFFF"/>
                </a:solidFill>
              </a:rPr>
              <a:t>   </a:t>
            </a:r>
            <a:r>
              <a:rPr lang="en-US" b="1" u="sng">
                <a:solidFill>
                  <a:srgbClr val="FF3300"/>
                </a:solidFill>
              </a:rPr>
              <a:t>Answer</a:t>
            </a:r>
            <a:r>
              <a:rPr lang="en-US">
                <a:solidFill>
                  <a:srgbClr val="FF3300"/>
                </a:solidFill>
              </a:rPr>
              <a:t>:</a:t>
            </a:r>
            <a:r>
              <a:rPr lang="en-US">
                <a:solidFill>
                  <a:srgbClr val="FFFFFF"/>
                </a:solidFill>
              </a:rPr>
              <a:t> The process of an initial investigation conducted by a commander when he receives information that a member of his command is accused of  a crime or suspected of committing a crime. </a:t>
            </a:r>
          </a:p>
        </p:txBody>
      </p:sp>
    </p:spTree>
    <p:extLst>
      <p:ext uri="{BB962C8B-B14F-4D97-AF65-F5344CB8AC3E}">
        <p14:creationId xmlns:p14="http://schemas.microsoft.com/office/powerpoint/2010/main" val="34330146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rrowheads="1"/>
          </p:cNvSpPr>
          <p:nvPr>
            <p:ph type="title"/>
          </p:nvPr>
        </p:nvSpPr>
        <p:spPr/>
        <p:txBody>
          <a:bodyPr/>
          <a:lstStyle/>
          <a:p>
            <a:r>
              <a:rPr lang="en-US"/>
              <a:t>Check on Learning</a:t>
            </a:r>
          </a:p>
        </p:txBody>
      </p:sp>
      <p:sp>
        <p:nvSpPr>
          <p:cNvPr id="92163" name="Rectangle 3"/>
          <p:cNvSpPr>
            <a:spLocks noGrp="1" noChangeArrowheads="1"/>
          </p:cNvSpPr>
          <p:nvPr>
            <p:ph type="body" idx="1"/>
          </p:nvPr>
        </p:nvSpPr>
        <p:spPr>
          <a:xfrm>
            <a:off x="1905000" y="1295400"/>
            <a:ext cx="8229600" cy="2133600"/>
          </a:xfrm>
          <a:noFill/>
          <a:ln/>
        </p:spPr>
        <p:txBody>
          <a:bodyPr/>
          <a:lstStyle/>
          <a:p>
            <a:pPr>
              <a:buFont typeface="Wingdings" panose="05000000000000000000" pitchFamily="2" charset="2"/>
              <a:buNone/>
            </a:pPr>
            <a:r>
              <a:rPr lang="en-US"/>
              <a:t>   </a:t>
            </a:r>
            <a:r>
              <a:rPr lang="en-US" b="1" u="sng"/>
              <a:t>Question</a:t>
            </a:r>
            <a:r>
              <a:rPr lang="en-US"/>
              <a:t>: What are the accused’s rights at an Article 32 investigation? </a:t>
            </a:r>
          </a:p>
        </p:txBody>
      </p:sp>
      <p:sp>
        <p:nvSpPr>
          <p:cNvPr id="92164" name="Rectangle 4"/>
          <p:cNvSpPr>
            <a:spLocks noChangeArrowheads="1"/>
          </p:cNvSpPr>
          <p:nvPr/>
        </p:nvSpPr>
        <p:spPr bwMode="auto">
          <a:xfrm>
            <a:off x="1905000" y="28194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5pPr>
            <a:lvl6pPr marL="25146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6pPr>
            <a:lvl7pPr marL="29718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7pPr>
            <a:lvl8pPr marL="34290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8pPr>
            <a:lvl9pPr marL="38862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solidFill>
                  <a:srgbClr val="FFFFFF"/>
                </a:solidFill>
              </a:rPr>
              <a:t>   </a:t>
            </a:r>
            <a:r>
              <a:rPr lang="en-US" b="1" u="sng">
                <a:solidFill>
                  <a:srgbClr val="FF3300"/>
                </a:solidFill>
              </a:rPr>
              <a:t>Answer</a:t>
            </a:r>
            <a:r>
              <a:rPr lang="en-US">
                <a:solidFill>
                  <a:srgbClr val="FF3300"/>
                </a:solidFill>
              </a:rPr>
              <a:t>:</a:t>
            </a:r>
            <a:r>
              <a:rPr lang="en-US">
                <a:solidFill>
                  <a:srgbClr val="FFFFFF"/>
                </a:solidFill>
              </a:rPr>
              <a:t> The accused has the right to attend the hearing, present evidence, cross-examine witnesses, and be represented by counsel. </a:t>
            </a:r>
          </a:p>
        </p:txBody>
      </p:sp>
    </p:spTree>
    <p:extLst>
      <p:ext uri="{BB962C8B-B14F-4D97-AF65-F5344CB8AC3E}">
        <p14:creationId xmlns:p14="http://schemas.microsoft.com/office/powerpoint/2010/main" val="31771435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rrowheads="1"/>
          </p:cNvSpPr>
          <p:nvPr>
            <p:ph type="title"/>
          </p:nvPr>
        </p:nvSpPr>
        <p:spPr/>
        <p:txBody>
          <a:bodyPr/>
          <a:lstStyle/>
          <a:p>
            <a:r>
              <a:rPr lang="en-US"/>
              <a:t>Check on Learning</a:t>
            </a:r>
          </a:p>
        </p:txBody>
      </p:sp>
      <p:sp>
        <p:nvSpPr>
          <p:cNvPr id="95235" name="Rectangle 3"/>
          <p:cNvSpPr>
            <a:spLocks noGrp="1" noChangeArrowheads="1"/>
          </p:cNvSpPr>
          <p:nvPr>
            <p:ph type="body" idx="1"/>
          </p:nvPr>
        </p:nvSpPr>
        <p:spPr>
          <a:xfrm>
            <a:off x="1905000" y="1295400"/>
            <a:ext cx="8229600" cy="2133600"/>
          </a:xfrm>
          <a:noFill/>
          <a:ln/>
        </p:spPr>
        <p:txBody>
          <a:bodyPr/>
          <a:lstStyle/>
          <a:p>
            <a:pPr>
              <a:buFont typeface="Wingdings" panose="05000000000000000000" pitchFamily="2" charset="2"/>
              <a:buNone/>
            </a:pPr>
            <a:r>
              <a:rPr lang="en-US"/>
              <a:t>   </a:t>
            </a:r>
            <a:r>
              <a:rPr lang="en-US" b="1" u="sng"/>
              <a:t>Question</a:t>
            </a:r>
            <a:r>
              <a:rPr lang="en-US"/>
              <a:t>: What is probable cause for apprehension? </a:t>
            </a:r>
          </a:p>
        </p:txBody>
      </p:sp>
      <p:sp>
        <p:nvSpPr>
          <p:cNvPr id="95236" name="Rectangle 4"/>
          <p:cNvSpPr>
            <a:spLocks noChangeArrowheads="1"/>
          </p:cNvSpPr>
          <p:nvPr/>
        </p:nvSpPr>
        <p:spPr bwMode="auto">
          <a:xfrm>
            <a:off x="1905000" y="28194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5pPr>
            <a:lvl6pPr marL="25146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6pPr>
            <a:lvl7pPr marL="29718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7pPr>
            <a:lvl8pPr marL="34290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8pPr>
            <a:lvl9pPr marL="38862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solidFill>
                  <a:srgbClr val="FFFFFF"/>
                </a:solidFill>
              </a:rPr>
              <a:t>   </a:t>
            </a:r>
            <a:r>
              <a:rPr lang="en-US" b="1" u="sng">
                <a:solidFill>
                  <a:srgbClr val="FF3300"/>
                </a:solidFill>
              </a:rPr>
              <a:t>Answer</a:t>
            </a:r>
            <a:r>
              <a:rPr lang="en-US">
                <a:solidFill>
                  <a:srgbClr val="FF3300"/>
                </a:solidFill>
              </a:rPr>
              <a:t>:</a:t>
            </a:r>
            <a:r>
              <a:rPr lang="en-US">
                <a:solidFill>
                  <a:srgbClr val="FFFFFF"/>
                </a:solidFill>
              </a:rPr>
              <a:t> Probable cause for apprehension is a reasonable belief that the person to be apprehended is committing or has committed a crime. </a:t>
            </a:r>
          </a:p>
        </p:txBody>
      </p:sp>
    </p:spTree>
    <p:extLst>
      <p:ext uri="{BB962C8B-B14F-4D97-AF65-F5344CB8AC3E}">
        <p14:creationId xmlns:p14="http://schemas.microsoft.com/office/powerpoint/2010/main" val="12295916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rrowheads="1"/>
          </p:cNvSpPr>
          <p:nvPr>
            <p:ph type="title"/>
          </p:nvPr>
        </p:nvSpPr>
        <p:spPr/>
        <p:txBody>
          <a:bodyPr/>
          <a:lstStyle/>
          <a:p>
            <a:r>
              <a:rPr lang="en-US"/>
              <a:t>Check on Learning</a:t>
            </a:r>
          </a:p>
        </p:txBody>
      </p:sp>
      <p:sp>
        <p:nvSpPr>
          <p:cNvPr id="96259" name="Rectangle 3"/>
          <p:cNvSpPr>
            <a:spLocks noGrp="1" noChangeArrowheads="1"/>
          </p:cNvSpPr>
          <p:nvPr>
            <p:ph type="body" idx="1"/>
          </p:nvPr>
        </p:nvSpPr>
        <p:spPr>
          <a:xfrm>
            <a:off x="1905000" y="1295400"/>
            <a:ext cx="8229600" cy="2133600"/>
          </a:xfrm>
          <a:noFill/>
          <a:ln/>
        </p:spPr>
        <p:txBody>
          <a:bodyPr/>
          <a:lstStyle/>
          <a:p>
            <a:pPr>
              <a:buFont typeface="Wingdings" panose="05000000000000000000" pitchFamily="2" charset="2"/>
              <a:buNone/>
            </a:pPr>
            <a:r>
              <a:rPr lang="en-US"/>
              <a:t>   </a:t>
            </a:r>
            <a:r>
              <a:rPr lang="en-US" b="1" u="sng"/>
              <a:t>Question</a:t>
            </a:r>
            <a:r>
              <a:rPr lang="en-US"/>
              <a:t>: What is probable cause for search? </a:t>
            </a:r>
          </a:p>
        </p:txBody>
      </p:sp>
      <p:sp>
        <p:nvSpPr>
          <p:cNvPr id="96260" name="Rectangle 4"/>
          <p:cNvSpPr>
            <a:spLocks noChangeArrowheads="1"/>
          </p:cNvSpPr>
          <p:nvPr/>
        </p:nvSpPr>
        <p:spPr bwMode="auto">
          <a:xfrm>
            <a:off x="1905000" y="28194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5pPr>
            <a:lvl6pPr marL="25146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6pPr>
            <a:lvl7pPr marL="29718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7pPr>
            <a:lvl8pPr marL="34290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8pPr>
            <a:lvl9pPr marL="38862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solidFill>
                  <a:srgbClr val="FFFFFF"/>
                </a:solidFill>
              </a:rPr>
              <a:t>   </a:t>
            </a:r>
            <a:r>
              <a:rPr lang="en-US" b="1" u="sng">
                <a:solidFill>
                  <a:srgbClr val="FF3300"/>
                </a:solidFill>
              </a:rPr>
              <a:t>Answer</a:t>
            </a:r>
            <a:r>
              <a:rPr lang="en-US">
                <a:solidFill>
                  <a:srgbClr val="FF3300"/>
                </a:solidFill>
              </a:rPr>
              <a:t>:</a:t>
            </a:r>
            <a:r>
              <a:rPr lang="en-US">
                <a:solidFill>
                  <a:srgbClr val="FFFFFF"/>
                </a:solidFill>
              </a:rPr>
              <a:t> Probable cause to search is a reasonable belief that items connected to criminal misconduct are located in the place or on the person to be searched. </a:t>
            </a:r>
          </a:p>
        </p:txBody>
      </p:sp>
    </p:spTree>
    <p:extLst>
      <p:ext uri="{BB962C8B-B14F-4D97-AF65-F5344CB8AC3E}">
        <p14:creationId xmlns:p14="http://schemas.microsoft.com/office/powerpoint/2010/main" val="33666568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rrowheads="1"/>
          </p:cNvSpPr>
          <p:nvPr>
            <p:ph type="title"/>
          </p:nvPr>
        </p:nvSpPr>
        <p:spPr/>
        <p:txBody>
          <a:bodyPr/>
          <a:lstStyle/>
          <a:p>
            <a:r>
              <a:rPr lang="en-US"/>
              <a:t>Check on Learning</a:t>
            </a:r>
          </a:p>
        </p:txBody>
      </p:sp>
      <p:sp>
        <p:nvSpPr>
          <p:cNvPr id="97283" name="Rectangle 3"/>
          <p:cNvSpPr>
            <a:spLocks noGrp="1" noChangeArrowheads="1"/>
          </p:cNvSpPr>
          <p:nvPr>
            <p:ph type="body" idx="1"/>
          </p:nvPr>
        </p:nvSpPr>
        <p:spPr>
          <a:xfrm>
            <a:off x="1905000" y="1295400"/>
            <a:ext cx="8229600" cy="2133600"/>
          </a:xfrm>
          <a:noFill/>
          <a:ln/>
        </p:spPr>
        <p:txBody>
          <a:bodyPr/>
          <a:lstStyle/>
          <a:p>
            <a:pPr>
              <a:buFont typeface="Wingdings" panose="05000000000000000000" pitchFamily="2" charset="2"/>
              <a:buNone/>
            </a:pPr>
            <a:r>
              <a:rPr lang="en-US"/>
              <a:t>   </a:t>
            </a:r>
            <a:r>
              <a:rPr lang="en-US" b="1" u="sng"/>
              <a:t>Question</a:t>
            </a:r>
            <a:r>
              <a:rPr lang="en-US"/>
              <a:t>: What does it mean to be neutral and detached? </a:t>
            </a:r>
          </a:p>
        </p:txBody>
      </p:sp>
      <p:sp>
        <p:nvSpPr>
          <p:cNvPr id="97284" name="Rectangle 4"/>
          <p:cNvSpPr>
            <a:spLocks noChangeArrowheads="1"/>
          </p:cNvSpPr>
          <p:nvPr/>
        </p:nvSpPr>
        <p:spPr bwMode="auto">
          <a:xfrm>
            <a:off x="1905000" y="28194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5pPr>
            <a:lvl6pPr marL="25146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6pPr>
            <a:lvl7pPr marL="29718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7pPr>
            <a:lvl8pPr marL="34290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8pPr>
            <a:lvl9pPr marL="38862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solidFill>
                  <a:srgbClr val="FFFFFF"/>
                </a:solidFill>
              </a:rPr>
              <a:t>   </a:t>
            </a:r>
            <a:r>
              <a:rPr lang="en-US" b="1" u="sng">
                <a:solidFill>
                  <a:srgbClr val="FF3300"/>
                </a:solidFill>
              </a:rPr>
              <a:t>Answer</a:t>
            </a:r>
            <a:r>
              <a:rPr lang="en-US">
                <a:solidFill>
                  <a:srgbClr val="FF3300"/>
                </a:solidFill>
              </a:rPr>
              <a:t>:</a:t>
            </a:r>
            <a:r>
              <a:rPr lang="en-US">
                <a:solidFill>
                  <a:srgbClr val="FFFFFF"/>
                </a:solidFill>
              </a:rPr>
              <a:t> When the commander authorizes an apprehension or search, he is acting in a judicial capacity and must therefore be fair and impartial in the decision. </a:t>
            </a:r>
          </a:p>
        </p:txBody>
      </p:sp>
    </p:spTree>
    <p:extLst>
      <p:ext uri="{BB962C8B-B14F-4D97-AF65-F5344CB8AC3E}">
        <p14:creationId xmlns:p14="http://schemas.microsoft.com/office/powerpoint/2010/main" val="11391970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rrowheads="1"/>
          </p:cNvSpPr>
          <p:nvPr>
            <p:ph type="title"/>
          </p:nvPr>
        </p:nvSpPr>
        <p:spPr/>
        <p:txBody>
          <a:bodyPr/>
          <a:lstStyle/>
          <a:p>
            <a:r>
              <a:rPr lang="en-US"/>
              <a:t>Check on Learning</a:t>
            </a:r>
          </a:p>
        </p:txBody>
      </p:sp>
      <p:sp>
        <p:nvSpPr>
          <p:cNvPr id="98307" name="Rectangle 3"/>
          <p:cNvSpPr>
            <a:spLocks noGrp="1" noChangeArrowheads="1"/>
          </p:cNvSpPr>
          <p:nvPr>
            <p:ph type="body" idx="1"/>
          </p:nvPr>
        </p:nvSpPr>
        <p:spPr>
          <a:xfrm>
            <a:off x="1905000" y="1295400"/>
            <a:ext cx="8229600" cy="2133600"/>
          </a:xfrm>
          <a:noFill/>
          <a:ln/>
        </p:spPr>
        <p:txBody>
          <a:bodyPr/>
          <a:lstStyle/>
          <a:p>
            <a:pPr>
              <a:buFont typeface="Wingdings" panose="05000000000000000000" pitchFamily="2" charset="2"/>
              <a:buNone/>
            </a:pPr>
            <a:r>
              <a:rPr lang="en-US"/>
              <a:t>   </a:t>
            </a:r>
            <a:r>
              <a:rPr lang="en-US" b="1" u="sng"/>
              <a:t>Question</a:t>
            </a:r>
            <a:r>
              <a:rPr lang="en-US"/>
              <a:t>: What is a search incident to apprehension? </a:t>
            </a:r>
          </a:p>
        </p:txBody>
      </p:sp>
      <p:sp>
        <p:nvSpPr>
          <p:cNvPr id="98308" name="Rectangle 4"/>
          <p:cNvSpPr>
            <a:spLocks noChangeArrowheads="1"/>
          </p:cNvSpPr>
          <p:nvPr/>
        </p:nvSpPr>
        <p:spPr bwMode="auto">
          <a:xfrm>
            <a:off x="1905000" y="28194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5pPr>
            <a:lvl6pPr marL="25146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6pPr>
            <a:lvl7pPr marL="29718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7pPr>
            <a:lvl8pPr marL="34290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8pPr>
            <a:lvl9pPr marL="38862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solidFill>
                  <a:srgbClr val="FFFFFF"/>
                </a:solidFill>
              </a:rPr>
              <a:t>   </a:t>
            </a:r>
            <a:r>
              <a:rPr lang="en-US" b="1" u="sng">
                <a:solidFill>
                  <a:srgbClr val="FF3300"/>
                </a:solidFill>
              </a:rPr>
              <a:t>Answer</a:t>
            </a:r>
            <a:r>
              <a:rPr lang="en-US">
                <a:solidFill>
                  <a:srgbClr val="FF3300"/>
                </a:solidFill>
              </a:rPr>
              <a:t>:</a:t>
            </a:r>
            <a:r>
              <a:rPr lang="en-US">
                <a:solidFill>
                  <a:srgbClr val="FFFFFF"/>
                </a:solidFill>
              </a:rPr>
              <a:t> Any person who has been properly apprehended may be searched to ensure the safety of the apprehending official and others, and to prevent destruction of evidence </a:t>
            </a:r>
          </a:p>
        </p:txBody>
      </p:sp>
    </p:spTree>
    <p:extLst>
      <p:ext uri="{BB962C8B-B14F-4D97-AF65-F5344CB8AC3E}">
        <p14:creationId xmlns:p14="http://schemas.microsoft.com/office/powerpoint/2010/main" val="7481875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7"/>
          <p:cNvSpPr>
            <a:spLocks noGrp="1" noChangeArrowheads="1"/>
          </p:cNvSpPr>
          <p:nvPr>
            <p:ph type="ctrTitle"/>
          </p:nvPr>
        </p:nvSpPr>
        <p:spPr>
          <a:xfrm>
            <a:off x="2362200" y="1736726"/>
            <a:ext cx="7239000" cy="1920875"/>
          </a:xfrm>
        </p:spPr>
        <p:txBody>
          <a:bodyPr/>
          <a:lstStyle/>
          <a:p>
            <a:r>
              <a:rPr lang="en-US" smtClean="0"/>
              <a:t>Military Justice</a:t>
            </a:r>
            <a:br>
              <a:rPr lang="en-US" smtClean="0"/>
            </a:br>
            <a:r>
              <a:rPr lang="en-US" smtClean="0"/>
              <a:t>LOW</a:t>
            </a:r>
            <a:endParaRPr lang="en-US" dirty="0"/>
          </a:p>
        </p:txBody>
      </p:sp>
      <p:sp>
        <p:nvSpPr>
          <p:cNvPr id="2058" name="Rectangle 10"/>
          <p:cNvSpPr>
            <a:spLocks noGrp="1" noChangeArrowheads="1"/>
          </p:cNvSpPr>
          <p:nvPr>
            <p:ph type="subTitle" idx="1"/>
          </p:nvPr>
        </p:nvSpPr>
        <p:spPr>
          <a:gradFill rotWithShape="0">
            <a:gsLst>
              <a:gs pos="0">
                <a:srgbClr val="063DE8">
                  <a:gamma/>
                  <a:shade val="29804"/>
                  <a:invGamma/>
                </a:srgbClr>
              </a:gs>
              <a:gs pos="50000">
                <a:srgbClr val="063DE8"/>
              </a:gs>
              <a:gs pos="100000">
                <a:srgbClr val="063DE8">
                  <a:gamma/>
                  <a:shade val="29804"/>
                  <a:invGamma/>
                </a:srgbClr>
              </a:gs>
            </a:gsLst>
            <a:lin ang="5400000" scaled="1"/>
          </a:gradFill>
          <a:ln w="12700">
            <a:solidFill>
              <a:schemeClr val="tx1"/>
            </a:solidFill>
            <a:miter lim="800000"/>
            <a:headEnd/>
            <a:tailEnd/>
          </a:ln>
        </p:spPr>
        <p:txBody>
          <a:bodyPr/>
          <a:lstStyle/>
          <a:p>
            <a:r>
              <a:rPr lang="en-US" b="1" dirty="0"/>
              <a:t>Officer Candidate School</a:t>
            </a:r>
          </a:p>
          <a:p>
            <a:r>
              <a:rPr lang="en-US" b="1" dirty="0" smtClean="0"/>
              <a:t>Study Guide</a:t>
            </a:r>
            <a:endParaRPr lang="en-US" b="1" dirty="0"/>
          </a:p>
        </p:txBody>
      </p:sp>
    </p:spTree>
    <p:extLst>
      <p:ext uri="{BB962C8B-B14F-4D97-AF65-F5344CB8AC3E}">
        <p14:creationId xmlns:p14="http://schemas.microsoft.com/office/powerpoint/2010/main" val="2021955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rrowheads="1"/>
          </p:cNvSpPr>
          <p:nvPr>
            <p:ph type="title"/>
          </p:nvPr>
        </p:nvSpPr>
        <p:spPr/>
        <p:txBody>
          <a:bodyPr/>
          <a:lstStyle/>
          <a:p>
            <a:r>
              <a:rPr lang="en-US"/>
              <a:t>Check on Learning</a:t>
            </a:r>
          </a:p>
        </p:txBody>
      </p:sp>
      <p:sp>
        <p:nvSpPr>
          <p:cNvPr id="99331" name="Rectangle 3"/>
          <p:cNvSpPr>
            <a:spLocks noGrp="1" noChangeArrowheads="1"/>
          </p:cNvSpPr>
          <p:nvPr>
            <p:ph type="body" idx="1"/>
          </p:nvPr>
        </p:nvSpPr>
        <p:spPr>
          <a:xfrm>
            <a:off x="1905000" y="1295400"/>
            <a:ext cx="8229600" cy="2133600"/>
          </a:xfrm>
          <a:noFill/>
          <a:ln/>
        </p:spPr>
        <p:txBody>
          <a:bodyPr/>
          <a:lstStyle/>
          <a:p>
            <a:pPr>
              <a:buFont typeface="Wingdings" panose="05000000000000000000" pitchFamily="2" charset="2"/>
              <a:buNone/>
            </a:pPr>
            <a:r>
              <a:rPr lang="en-US"/>
              <a:t>   </a:t>
            </a:r>
            <a:r>
              <a:rPr lang="en-US" b="1" u="sng"/>
              <a:t>Question</a:t>
            </a:r>
            <a:r>
              <a:rPr lang="en-US"/>
              <a:t>: What is an inspection? </a:t>
            </a:r>
          </a:p>
        </p:txBody>
      </p:sp>
      <p:sp>
        <p:nvSpPr>
          <p:cNvPr id="99332" name="Rectangle 4"/>
          <p:cNvSpPr>
            <a:spLocks noChangeArrowheads="1"/>
          </p:cNvSpPr>
          <p:nvPr/>
        </p:nvSpPr>
        <p:spPr bwMode="auto">
          <a:xfrm>
            <a:off x="1905000" y="25146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5pPr>
            <a:lvl6pPr marL="25146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6pPr>
            <a:lvl7pPr marL="29718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7pPr>
            <a:lvl8pPr marL="34290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8pPr>
            <a:lvl9pPr marL="38862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solidFill>
                  <a:srgbClr val="FFFFFF"/>
                </a:solidFill>
              </a:rPr>
              <a:t>   </a:t>
            </a:r>
            <a:r>
              <a:rPr lang="en-US" b="1" u="sng">
                <a:solidFill>
                  <a:srgbClr val="FF3300"/>
                </a:solidFill>
              </a:rPr>
              <a:t>Answer</a:t>
            </a:r>
            <a:r>
              <a:rPr lang="en-US">
                <a:solidFill>
                  <a:srgbClr val="FF3300"/>
                </a:solidFill>
              </a:rPr>
              <a:t>:</a:t>
            </a:r>
            <a:r>
              <a:rPr lang="en-US">
                <a:solidFill>
                  <a:srgbClr val="FFFFFF"/>
                </a:solidFill>
              </a:rPr>
              <a:t> Inspections are not considered "searches" in a legal sense.  They are, instead, examinations ordered by a commander, the primary purpose of which is to determine and ensure security, military fitness, or good order and discipline of a unit </a:t>
            </a:r>
          </a:p>
        </p:txBody>
      </p:sp>
    </p:spTree>
    <p:extLst>
      <p:ext uri="{BB962C8B-B14F-4D97-AF65-F5344CB8AC3E}">
        <p14:creationId xmlns:p14="http://schemas.microsoft.com/office/powerpoint/2010/main" val="20766370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rrowheads="1"/>
          </p:cNvSpPr>
          <p:nvPr>
            <p:ph type="title"/>
          </p:nvPr>
        </p:nvSpPr>
        <p:spPr/>
        <p:txBody>
          <a:bodyPr/>
          <a:lstStyle/>
          <a:p>
            <a:r>
              <a:rPr lang="en-US"/>
              <a:t>Check on Learning</a:t>
            </a:r>
          </a:p>
        </p:txBody>
      </p:sp>
      <p:sp>
        <p:nvSpPr>
          <p:cNvPr id="101379" name="Rectangle 3"/>
          <p:cNvSpPr>
            <a:spLocks noGrp="1" noChangeArrowheads="1"/>
          </p:cNvSpPr>
          <p:nvPr>
            <p:ph type="body" idx="1"/>
          </p:nvPr>
        </p:nvSpPr>
        <p:spPr>
          <a:xfrm>
            <a:off x="1905000" y="1295400"/>
            <a:ext cx="8229600" cy="2133600"/>
          </a:xfrm>
          <a:noFill/>
          <a:ln/>
        </p:spPr>
        <p:txBody>
          <a:bodyPr/>
          <a:lstStyle/>
          <a:p>
            <a:pPr>
              <a:buFont typeface="Wingdings" panose="05000000000000000000" pitchFamily="2" charset="2"/>
              <a:buNone/>
            </a:pPr>
            <a:r>
              <a:rPr lang="en-US"/>
              <a:t>   </a:t>
            </a:r>
            <a:r>
              <a:rPr lang="en-US" b="1" u="sng"/>
              <a:t>Question</a:t>
            </a:r>
            <a:r>
              <a:rPr lang="en-US"/>
              <a:t>: What are the Article 31(b) UCMJ rights warnings? </a:t>
            </a:r>
          </a:p>
        </p:txBody>
      </p:sp>
      <p:sp>
        <p:nvSpPr>
          <p:cNvPr id="101380" name="Rectangle 4"/>
          <p:cNvSpPr>
            <a:spLocks noChangeArrowheads="1"/>
          </p:cNvSpPr>
          <p:nvPr/>
        </p:nvSpPr>
        <p:spPr bwMode="auto">
          <a:xfrm>
            <a:off x="1905000" y="25146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5pPr>
            <a:lvl6pPr marL="25146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6pPr>
            <a:lvl7pPr marL="29718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7pPr>
            <a:lvl8pPr marL="34290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8pPr>
            <a:lvl9pPr marL="38862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solidFill>
                  <a:srgbClr val="FFFFFF"/>
                </a:solidFill>
              </a:rPr>
              <a:t>   </a:t>
            </a:r>
            <a:r>
              <a:rPr lang="en-US" b="1" u="sng">
                <a:solidFill>
                  <a:srgbClr val="FF3300"/>
                </a:solidFill>
              </a:rPr>
              <a:t>Answer</a:t>
            </a:r>
            <a:r>
              <a:rPr lang="en-US">
                <a:solidFill>
                  <a:srgbClr val="FF3300"/>
                </a:solidFill>
              </a:rPr>
              <a:t>:</a:t>
            </a:r>
            <a:r>
              <a:rPr lang="en-US">
                <a:solidFill>
                  <a:srgbClr val="FFFFFF"/>
                </a:solidFill>
              </a:rPr>
              <a:t> The rights warnings under Article 31(b), UCMJ consist of the right to be informed of the nature of the accusation; the right to remain silent; and that anything you say can be used against you in a trial by court-martial.  In addition, the soldier also has the right to have a lawyer present during questioning. </a:t>
            </a:r>
          </a:p>
        </p:txBody>
      </p:sp>
    </p:spTree>
    <p:extLst>
      <p:ext uri="{BB962C8B-B14F-4D97-AF65-F5344CB8AC3E}">
        <p14:creationId xmlns:p14="http://schemas.microsoft.com/office/powerpoint/2010/main" val="39606344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rrowheads="1"/>
          </p:cNvSpPr>
          <p:nvPr>
            <p:ph type="title"/>
          </p:nvPr>
        </p:nvSpPr>
        <p:spPr/>
        <p:txBody>
          <a:bodyPr/>
          <a:lstStyle/>
          <a:p>
            <a:r>
              <a:rPr lang="en-US"/>
              <a:t>Check on Learning</a:t>
            </a:r>
          </a:p>
        </p:txBody>
      </p:sp>
      <p:sp>
        <p:nvSpPr>
          <p:cNvPr id="102403" name="Rectangle 3"/>
          <p:cNvSpPr>
            <a:spLocks noGrp="1" noChangeArrowheads="1"/>
          </p:cNvSpPr>
          <p:nvPr>
            <p:ph type="body" idx="1"/>
          </p:nvPr>
        </p:nvSpPr>
        <p:spPr>
          <a:xfrm>
            <a:off x="1905000" y="1295400"/>
            <a:ext cx="8229600" cy="2133600"/>
          </a:xfrm>
          <a:noFill/>
          <a:ln/>
        </p:spPr>
        <p:txBody>
          <a:bodyPr/>
          <a:lstStyle/>
          <a:p>
            <a:pPr>
              <a:buFont typeface="Wingdings" panose="05000000000000000000" pitchFamily="2" charset="2"/>
              <a:buNone/>
            </a:pPr>
            <a:r>
              <a:rPr lang="en-US"/>
              <a:t>   </a:t>
            </a:r>
            <a:r>
              <a:rPr lang="en-US" b="1" u="sng"/>
              <a:t>Question</a:t>
            </a:r>
            <a:r>
              <a:rPr lang="en-US"/>
              <a:t>: May a soldier be required to produce an identification card? </a:t>
            </a:r>
          </a:p>
        </p:txBody>
      </p:sp>
      <p:sp>
        <p:nvSpPr>
          <p:cNvPr id="102404" name="Rectangle 4"/>
          <p:cNvSpPr>
            <a:spLocks noChangeArrowheads="1"/>
          </p:cNvSpPr>
          <p:nvPr/>
        </p:nvSpPr>
        <p:spPr bwMode="auto">
          <a:xfrm>
            <a:off x="1905000" y="28194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5pPr>
            <a:lvl6pPr marL="25146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6pPr>
            <a:lvl7pPr marL="29718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7pPr>
            <a:lvl8pPr marL="34290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8pPr>
            <a:lvl9pPr marL="38862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solidFill>
                  <a:srgbClr val="FFFFFF"/>
                </a:solidFill>
              </a:rPr>
              <a:t>   </a:t>
            </a:r>
            <a:r>
              <a:rPr lang="en-US" b="1" u="sng">
                <a:solidFill>
                  <a:srgbClr val="FF3300"/>
                </a:solidFill>
              </a:rPr>
              <a:t>Answer</a:t>
            </a:r>
            <a:r>
              <a:rPr lang="en-US">
                <a:solidFill>
                  <a:srgbClr val="FF3300"/>
                </a:solidFill>
              </a:rPr>
              <a:t>:</a:t>
            </a:r>
            <a:r>
              <a:rPr lang="en-US">
                <a:solidFill>
                  <a:srgbClr val="FFFFFF"/>
                </a:solidFill>
              </a:rPr>
              <a:t> Yes.  A soldier can be required to identify himself and produce his identification card, even though no rights warnings are given. </a:t>
            </a:r>
          </a:p>
        </p:txBody>
      </p:sp>
    </p:spTree>
    <p:extLst>
      <p:ext uri="{BB962C8B-B14F-4D97-AF65-F5344CB8AC3E}">
        <p14:creationId xmlns:p14="http://schemas.microsoft.com/office/powerpoint/2010/main" val="24524554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rrowheads="1"/>
          </p:cNvSpPr>
          <p:nvPr>
            <p:ph type="title"/>
          </p:nvPr>
        </p:nvSpPr>
        <p:spPr/>
        <p:txBody>
          <a:bodyPr/>
          <a:lstStyle/>
          <a:p>
            <a:r>
              <a:rPr lang="en-US"/>
              <a:t>Check on Learning</a:t>
            </a:r>
          </a:p>
        </p:txBody>
      </p:sp>
      <p:sp>
        <p:nvSpPr>
          <p:cNvPr id="103427" name="Rectangle 3"/>
          <p:cNvSpPr>
            <a:spLocks noGrp="1" noChangeArrowheads="1"/>
          </p:cNvSpPr>
          <p:nvPr>
            <p:ph type="body" idx="1"/>
          </p:nvPr>
        </p:nvSpPr>
        <p:spPr>
          <a:xfrm>
            <a:off x="1905000" y="1295400"/>
            <a:ext cx="8229600" cy="2133600"/>
          </a:xfrm>
          <a:noFill/>
          <a:ln/>
        </p:spPr>
        <p:txBody>
          <a:bodyPr/>
          <a:lstStyle/>
          <a:p>
            <a:pPr>
              <a:buFont typeface="Wingdings" panose="05000000000000000000" pitchFamily="2" charset="2"/>
              <a:buNone/>
            </a:pPr>
            <a:r>
              <a:rPr lang="en-US"/>
              <a:t>   </a:t>
            </a:r>
            <a:r>
              <a:rPr lang="en-US" b="1" u="sng"/>
              <a:t>Question</a:t>
            </a:r>
            <a:r>
              <a:rPr lang="en-US"/>
              <a:t>: When are Article 31 b, UCMJ warnings required? </a:t>
            </a:r>
          </a:p>
        </p:txBody>
      </p:sp>
      <p:sp>
        <p:nvSpPr>
          <p:cNvPr id="103428" name="Rectangle 4"/>
          <p:cNvSpPr>
            <a:spLocks noChangeArrowheads="1"/>
          </p:cNvSpPr>
          <p:nvPr/>
        </p:nvSpPr>
        <p:spPr bwMode="auto">
          <a:xfrm>
            <a:off x="1905000" y="28194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5pPr>
            <a:lvl6pPr marL="25146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6pPr>
            <a:lvl7pPr marL="29718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7pPr>
            <a:lvl8pPr marL="34290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8pPr>
            <a:lvl9pPr marL="38862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solidFill>
                  <a:srgbClr val="FFFFFF"/>
                </a:solidFill>
              </a:rPr>
              <a:t>   </a:t>
            </a:r>
            <a:r>
              <a:rPr lang="en-US" b="1" u="sng">
                <a:solidFill>
                  <a:srgbClr val="FF3300"/>
                </a:solidFill>
              </a:rPr>
              <a:t>Answer</a:t>
            </a:r>
            <a:r>
              <a:rPr lang="en-US">
                <a:solidFill>
                  <a:srgbClr val="FF3300"/>
                </a:solidFill>
              </a:rPr>
              <a:t>:</a:t>
            </a:r>
            <a:r>
              <a:rPr lang="en-US">
                <a:solidFill>
                  <a:srgbClr val="FFFFFF"/>
                </a:solidFill>
              </a:rPr>
              <a:t> The rights warnings are required whenever a person subject to the UCMJ intends to conduct official questioning of a suspect or accused. </a:t>
            </a:r>
          </a:p>
        </p:txBody>
      </p:sp>
    </p:spTree>
    <p:extLst>
      <p:ext uri="{BB962C8B-B14F-4D97-AF65-F5344CB8AC3E}">
        <p14:creationId xmlns:p14="http://schemas.microsoft.com/office/powerpoint/2010/main" val="11960677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rrowheads="1"/>
          </p:cNvSpPr>
          <p:nvPr>
            <p:ph type="title"/>
          </p:nvPr>
        </p:nvSpPr>
        <p:spPr/>
        <p:txBody>
          <a:bodyPr/>
          <a:lstStyle/>
          <a:p>
            <a:r>
              <a:rPr lang="en-US"/>
              <a:t>Check on Learning</a:t>
            </a:r>
          </a:p>
        </p:txBody>
      </p:sp>
      <p:sp>
        <p:nvSpPr>
          <p:cNvPr id="109571" name="Rectangle 3"/>
          <p:cNvSpPr>
            <a:spLocks noGrp="1" noChangeArrowheads="1"/>
          </p:cNvSpPr>
          <p:nvPr>
            <p:ph type="body" idx="1"/>
          </p:nvPr>
        </p:nvSpPr>
        <p:spPr>
          <a:xfrm>
            <a:off x="1905000" y="1295400"/>
            <a:ext cx="8229600" cy="2133600"/>
          </a:xfrm>
          <a:noFill/>
          <a:ln/>
        </p:spPr>
        <p:txBody>
          <a:bodyPr/>
          <a:lstStyle/>
          <a:p>
            <a:pPr>
              <a:buFont typeface="Wingdings" panose="05000000000000000000" pitchFamily="2" charset="2"/>
              <a:buNone/>
            </a:pPr>
            <a:r>
              <a:rPr lang="en-US"/>
              <a:t>   </a:t>
            </a:r>
            <a:r>
              <a:rPr lang="en-US" b="1" u="sng"/>
              <a:t>Question</a:t>
            </a:r>
            <a:r>
              <a:rPr lang="en-US"/>
              <a:t>: What three questions should be asked after reading the rights warnings to a suspects? </a:t>
            </a:r>
          </a:p>
        </p:txBody>
      </p:sp>
      <p:sp>
        <p:nvSpPr>
          <p:cNvPr id="109572" name="Rectangle 4"/>
          <p:cNvSpPr>
            <a:spLocks noChangeArrowheads="1"/>
          </p:cNvSpPr>
          <p:nvPr/>
        </p:nvSpPr>
        <p:spPr bwMode="auto">
          <a:xfrm>
            <a:off x="1905000" y="28194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Garamond" panose="02020404030301010803" pitchFamily="18" charset="0"/>
              </a:defRPr>
            </a:lvl1pPr>
            <a:lvl2pPr marL="990600" indent="-533400">
              <a:spcBef>
                <a:spcPct val="20000"/>
              </a:spcBef>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2pPr>
            <a:lvl3pPr marL="1371600" indent="-457200">
              <a:spcBef>
                <a:spcPct val="20000"/>
              </a:spcBef>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3pPr>
            <a:lvl4pPr marL="1752600" indent="-381000">
              <a:spcBef>
                <a:spcPct val="20000"/>
              </a:spcBef>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4pPr>
            <a:lvl5pPr marL="2209800" indent="-381000">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5pPr>
            <a:lvl6pPr marL="2667000" indent="-3810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6pPr>
            <a:lvl7pPr marL="3124200" indent="-3810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7pPr>
            <a:lvl8pPr marL="3581400" indent="-3810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8pPr>
            <a:lvl9pPr marL="4038600" indent="-3810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solidFill>
                  <a:srgbClr val="FFFFFF"/>
                </a:solidFill>
              </a:rPr>
              <a:t>   </a:t>
            </a:r>
            <a:r>
              <a:rPr lang="en-US" b="1" u="sng">
                <a:solidFill>
                  <a:srgbClr val="FF3300"/>
                </a:solidFill>
              </a:rPr>
              <a:t>Answer</a:t>
            </a:r>
            <a:r>
              <a:rPr lang="en-US">
                <a:solidFill>
                  <a:srgbClr val="FF3300"/>
                </a:solidFill>
              </a:rPr>
              <a:t>:</a:t>
            </a:r>
          </a:p>
          <a:p>
            <a:pPr fontAlgn="base">
              <a:spcAft>
                <a:spcPct val="0"/>
              </a:spcAft>
              <a:buClr>
                <a:srgbClr val="FFCC00"/>
              </a:buClr>
              <a:buFontTx/>
              <a:buAutoNum type="arabicPeriod"/>
            </a:pPr>
            <a:r>
              <a:rPr lang="en-US">
                <a:solidFill>
                  <a:srgbClr val="FFFFFF"/>
                </a:solidFill>
              </a:rPr>
              <a:t>Do you understand your rights? </a:t>
            </a:r>
          </a:p>
          <a:p>
            <a:pPr fontAlgn="base">
              <a:spcAft>
                <a:spcPct val="0"/>
              </a:spcAft>
              <a:buClr>
                <a:srgbClr val="FFCC00"/>
              </a:buClr>
              <a:buFontTx/>
              <a:buAutoNum type="arabicPeriod"/>
            </a:pPr>
            <a:r>
              <a:rPr lang="en-US">
                <a:solidFill>
                  <a:srgbClr val="FFFFFF"/>
                </a:solidFill>
              </a:rPr>
              <a:t>Do you want a lawyer?  </a:t>
            </a:r>
          </a:p>
          <a:p>
            <a:pPr fontAlgn="base">
              <a:spcAft>
                <a:spcPct val="0"/>
              </a:spcAft>
              <a:buClr>
                <a:srgbClr val="FFCC00"/>
              </a:buClr>
              <a:buFontTx/>
              <a:buAutoNum type="arabicPeriod"/>
            </a:pPr>
            <a:r>
              <a:rPr lang="en-US">
                <a:solidFill>
                  <a:srgbClr val="FFFFFF"/>
                </a:solidFill>
              </a:rPr>
              <a:t>Are you willing to make a statement?</a:t>
            </a:r>
          </a:p>
        </p:txBody>
      </p:sp>
    </p:spTree>
    <p:extLst>
      <p:ext uri="{BB962C8B-B14F-4D97-AF65-F5344CB8AC3E}">
        <p14:creationId xmlns:p14="http://schemas.microsoft.com/office/powerpoint/2010/main" val="30343412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5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rrowheads="1"/>
          </p:cNvSpPr>
          <p:nvPr>
            <p:ph type="title"/>
          </p:nvPr>
        </p:nvSpPr>
        <p:spPr/>
        <p:txBody>
          <a:bodyPr/>
          <a:lstStyle/>
          <a:p>
            <a:r>
              <a:rPr lang="en-US"/>
              <a:t>Check on Learning</a:t>
            </a:r>
          </a:p>
        </p:txBody>
      </p:sp>
      <p:sp>
        <p:nvSpPr>
          <p:cNvPr id="110595" name="Rectangle 3"/>
          <p:cNvSpPr>
            <a:spLocks noGrp="1" noChangeArrowheads="1"/>
          </p:cNvSpPr>
          <p:nvPr>
            <p:ph type="body" idx="1"/>
          </p:nvPr>
        </p:nvSpPr>
        <p:spPr>
          <a:xfrm>
            <a:off x="1905000" y="1295400"/>
            <a:ext cx="8229600" cy="2133600"/>
          </a:xfrm>
          <a:noFill/>
          <a:ln/>
        </p:spPr>
        <p:txBody>
          <a:bodyPr/>
          <a:lstStyle/>
          <a:p>
            <a:pPr>
              <a:buFont typeface="Wingdings" panose="05000000000000000000" pitchFamily="2" charset="2"/>
              <a:buNone/>
            </a:pPr>
            <a:r>
              <a:rPr lang="en-US"/>
              <a:t>   </a:t>
            </a:r>
            <a:r>
              <a:rPr lang="en-US" b="1" u="sng"/>
              <a:t>Question</a:t>
            </a:r>
            <a:r>
              <a:rPr lang="en-US"/>
              <a:t>: What must the commander do prior to ordering restriction? </a:t>
            </a:r>
          </a:p>
        </p:txBody>
      </p:sp>
      <p:sp>
        <p:nvSpPr>
          <p:cNvPr id="110596" name="Rectangle 4"/>
          <p:cNvSpPr>
            <a:spLocks noChangeArrowheads="1"/>
          </p:cNvSpPr>
          <p:nvPr/>
        </p:nvSpPr>
        <p:spPr bwMode="auto">
          <a:xfrm>
            <a:off x="1905000" y="24384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Garamond" panose="02020404030301010803" pitchFamily="18" charset="0"/>
              </a:defRPr>
            </a:lvl1pPr>
            <a:lvl2pPr marL="990600" indent="-533400">
              <a:spcBef>
                <a:spcPct val="20000"/>
              </a:spcBef>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2pPr>
            <a:lvl3pPr marL="1371600" indent="-457200">
              <a:spcBef>
                <a:spcPct val="20000"/>
              </a:spcBef>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3pPr>
            <a:lvl4pPr marL="1752600" indent="-381000">
              <a:spcBef>
                <a:spcPct val="20000"/>
              </a:spcBef>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4pPr>
            <a:lvl5pPr marL="2209800" indent="-381000">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5pPr>
            <a:lvl6pPr marL="2667000" indent="-3810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6pPr>
            <a:lvl7pPr marL="3124200" indent="-3810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7pPr>
            <a:lvl8pPr marL="3581400" indent="-3810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8pPr>
            <a:lvl9pPr marL="4038600" indent="-3810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solidFill>
                  <a:srgbClr val="FFFFFF"/>
                </a:solidFill>
              </a:rPr>
              <a:t>   </a:t>
            </a:r>
            <a:r>
              <a:rPr lang="en-US" b="1" u="sng">
                <a:solidFill>
                  <a:srgbClr val="FF3300"/>
                </a:solidFill>
              </a:rPr>
              <a:t>Answer</a:t>
            </a:r>
            <a:r>
              <a:rPr lang="en-US">
                <a:solidFill>
                  <a:srgbClr val="FF3300"/>
                </a:solidFill>
              </a:rPr>
              <a:t>: </a:t>
            </a:r>
          </a:p>
          <a:p>
            <a:pPr fontAlgn="base">
              <a:spcAft>
                <a:spcPct val="0"/>
              </a:spcAft>
              <a:buClr>
                <a:srgbClr val="FFCC00"/>
              </a:buClr>
              <a:buFont typeface="Wingdings" panose="05000000000000000000" pitchFamily="2" charset="2"/>
              <a:buNone/>
            </a:pPr>
            <a:r>
              <a:rPr lang="en-US">
                <a:solidFill>
                  <a:srgbClr val="FF3300"/>
                </a:solidFill>
              </a:rPr>
              <a:t>     </a:t>
            </a:r>
            <a:r>
              <a:rPr lang="en-US">
                <a:solidFill>
                  <a:srgbClr val="FFFFFF"/>
                </a:solidFill>
              </a:rPr>
              <a:t>Prior to ordering restriction of a soldier, the commander must have probable cause , that is, reasonable belief that an offense triable by court-martial has been committed; that the person to be restrained committed it; and restriction is required by the circumstances. </a:t>
            </a:r>
          </a:p>
        </p:txBody>
      </p:sp>
    </p:spTree>
    <p:extLst>
      <p:ext uri="{BB962C8B-B14F-4D97-AF65-F5344CB8AC3E}">
        <p14:creationId xmlns:p14="http://schemas.microsoft.com/office/powerpoint/2010/main" val="841337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5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rrowheads="1"/>
          </p:cNvSpPr>
          <p:nvPr>
            <p:ph type="title"/>
          </p:nvPr>
        </p:nvSpPr>
        <p:spPr/>
        <p:txBody>
          <a:bodyPr/>
          <a:lstStyle/>
          <a:p>
            <a:r>
              <a:rPr lang="en-US"/>
              <a:t>Check on Learning</a:t>
            </a:r>
          </a:p>
        </p:txBody>
      </p:sp>
      <p:sp>
        <p:nvSpPr>
          <p:cNvPr id="114691" name="Rectangle 3"/>
          <p:cNvSpPr>
            <a:spLocks noGrp="1" noChangeArrowheads="1"/>
          </p:cNvSpPr>
          <p:nvPr>
            <p:ph type="body" idx="1"/>
          </p:nvPr>
        </p:nvSpPr>
        <p:spPr>
          <a:xfrm>
            <a:off x="1905000" y="1295400"/>
            <a:ext cx="8229600" cy="2133600"/>
          </a:xfrm>
          <a:noFill/>
          <a:ln/>
        </p:spPr>
        <p:txBody>
          <a:bodyPr/>
          <a:lstStyle/>
          <a:p>
            <a:pPr>
              <a:buFont typeface="Wingdings" panose="05000000000000000000" pitchFamily="2" charset="2"/>
              <a:buNone/>
            </a:pPr>
            <a:r>
              <a:rPr lang="en-US"/>
              <a:t>   </a:t>
            </a:r>
            <a:r>
              <a:rPr lang="en-US" b="1" u="sng"/>
              <a:t>Question</a:t>
            </a:r>
            <a:r>
              <a:rPr lang="en-US"/>
              <a:t>: Can the accused be punished before trial?</a:t>
            </a:r>
          </a:p>
        </p:txBody>
      </p:sp>
      <p:sp>
        <p:nvSpPr>
          <p:cNvPr id="114692" name="Rectangle 4"/>
          <p:cNvSpPr>
            <a:spLocks noChangeArrowheads="1"/>
          </p:cNvSpPr>
          <p:nvPr/>
        </p:nvSpPr>
        <p:spPr bwMode="auto">
          <a:xfrm>
            <a:off x="1905000" y="24384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Garamond" panose="02020404030301010803" pitchFamily="18" charset="0"/>
              </a:defRPr>
            </a:lvl1pPr>
            <a:lvl2pPr marL="990600" indent="-533400">
              <a:spcBef>
                <a:spcPct val="20000"/>
              </a:spcBef>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2pPr>
            <a:lvl3pPr marL="1371600" indent="-457200">
              <a:spcBef>
                <a:spcPct val="20000"/>
              </a:spcBef>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3pPr>
            <a:lvl4pPr marL="1752600" indent="-381000">
              <a:spcBef>
                <a:spcPct val="20000"/>
              </a:spcBef>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4pPr>
            <a:lvl5pPr marL="2209800" indent="-381000">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5pPr>
            <a:lvl6pPr marL="2667000" indent="-3810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6pPr>
            <a:lvl7pPr marL="3124200" indent="-3810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7pPr>
            <a:lvl8pPr marL="3581400" indent="-3810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8pPr>
            <a:lvl9pPr marL="4038600" indent="-3810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solidFill>
                  <a:srgbClr val="FFFFFF"/>
                </a:solidFill>
              </a:rPr>
              <a:t>   </a:t>
            </a:r>
            <a:r>
              <a:rPr lang="en-US" b="1" u="sng">
                <a:solidFill>
                  <a:srgbClr val="FF3300"/>
                </a:solidFill>
              </a:rPr>
              <a:t>Answer</a:t>
            </a:r>
            <a:r>
              <a:rPr lang="en-US">
                <a:solidFill>
                  <a:srgbClr val="FF3300"/>
                </a:solidFill>
              </a:rPr>
              <a:t>: </a:t>
            </a:r>
            <a:r>
              <a:rPr lang="en-US">
                <a:solidFill>
                  <a:srgbClr val="FFFFFF"/>
                </a:solidFill>
              </a:rPr>
              <a:t>No.</a:t>
            </a:r>
          </a:p>
          <a:p>
            <a:pPr fontAlgn="base">
              <a:spcAft>
                <a:spcPct val="0"/>
              </a:spcAft>
              <a:buClr>
                <a:srgbClr val="FFCC00"/>
              </a:buClr>
              <a:buFont typeface="Wingdings" panose="05000000000000000000" pitchFamily="2" charset="2"/>
              <a:buNone/>
            </a:pPr>
            <a:r>
              <a:rPr lang="en-US">
                <a:solidFill>
                  <a:srgbClr val="FF3300"/>
                </a:solidFill>
              </a:rPr>
              <a:t>     </a:t>
            </a:r>
            <a:endParaRPr lang="en-US">
              <a:solidFill>
                <a:srgbClr val="FFFFFF"/>
              </a:solidFill>
            </a:endParaRPr>
          </a:p>
        </p:txBody>
      </p:sp>
    </p:spTree>
    <p:extLst>
      <p:ext uri="{BB962C8B-B14F-4D97-AF65-F5344CB8AC3E}">
        <p14:creationId xmlns:p14="http://schemas.microsoft.com/office/powerpoint/2010/main" val="21634836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rrowheads="1"/>
          </p:cNvSpPr>
          <p:nvPr>
            <p:ph type="title"/>
          </p:nvPr>
        </p:nvSpPr>
        <p:spPr>
          <a:xfrm>
            <a:off x="1981200" y="0"/>
            <a:ext cx="8153400" cy="990600"/>
          </a:xfrm>
        </p:spPr>
        <p:txBody>
          <a:bodyPr/>
          <a:lstStyle/>
          <a:p>
            <a:r>
              <a:rPr lang="en-US"/>
              <a:t>Check on Learning</a:t>
            </a:r>
          </a:p>
        </p:txBody>
      </p:sp>
      <p:sp>
        <p:nvSpPr>
          <p:cNvPr id="126979" name="Rectangle 3"/>
          <p:cNvSpPr>
            <a:spLocks noGrp="1" noChangeArrowheads="1"/>
          </p:cNvSpPr>
          <p:nvPr>
            <p:ph type="body" idx="1"/>
          </p:nvPr>
        </p:nvSpPr>
        <p:spPr>
          <a:xfrm>
            <a:off x="1905000" y="1295400"/>
            <a:ext cx="8229600" cy="2133600"/>
          </a:xfrm>
          <a:noFill/>
          <a:ln/>
        </p:spPr>
        <p:txBody>
          <a:bodyPr/>
          <a:lstStyle/>
          <a:p>
            <a:pPr>
              <a:buFont typeface="Wingdings" panose="05000000000000000000" pitchFamily="2" charset="2"/>
              <a:buNone/>
            </a:pPr>
            <a:r>
              <a:rPr lang="en-US"/>
              <a:t>   </a:t>
            </a:r>
            <a:r>
              <a:rPr lang="en-US" b="1" u="sng"/>
              <a:t>Question</a:t>
            </a:r>
            <a:r>
              <a:rPr lang="en-US"/>
              <a:t>: What is the DoD policy on homosexuality? </a:t>
            </a:r>
          </a:p>
        </p:txBody>
      </p:sp>
      <p:sp>
        <p:nvSpPr>
          <p:cNvPr id="126980" name="Rectangle 4"/>
          <p:cNvSpPr>
            <a:spLocks noChangeArrowheads="1"/>
          </p:cNvSpPr>
          <p:nvPr/>
        </p:nvSpPr>
        <p:spPr bwMode="auto">
          <a:xfrm>
            <a:off x="1600200" y="24384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Garamond" panose="02020404030301010803" pitchFamily="18" charset="0"/>
              </a:defRPr>
            </a:lvl1pPr>
            <a:lvl2pPr marL="990600" indent="-533400">
              <a:spcBef>
                <a:spcPct val="20000"/>
              </a:spcBef>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2pPr>
            <a:lvl3pPr marL="1371600" indent="-457200">
              <a:spcBef>
                <a:spcPct val="20000"/>
              </a:spcBef>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3pPr>
            <a:lvl4pPr marL="1752600" indent="-381000">
              <a:spcBef>
                <a:spcPct val="20000"/>
              </a:spcBef>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4pPr>
            <a:lvl5pPr marL="2209800" indent="-381000">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5pPr>
            <a:lvl6pPr marL="2667000" indent="-3810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6pPr>
            <a:lvl7pPr marL="3124200" indent="-3810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7pPr>
            <a:lvl8pPr marL="3581400" indent="-3810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8pPr>
            <a:lvl9pPr marL="4038600" indent="-3810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solidFill>
                  <a:srgbClr val="FFFFFF"/>
                </a:solidFill>
              </a:rPr>
              <a:t>      </a:t>
            </a:r>
            <a:r>
              <a:rPr lang="en-US" b="1" u="sng">
                <a:solidFill>
                  <a:srgbClr val="FF3300"/>
                </a:solidFill>
              </a:rPr>
              <a:t>Answer</a:t>
            </a:r>
            <a:r>
              <a:rPr lang="en-US">
                <a:solidFill>
                  <a:srgbClr val="FF3300"/>
                </a:solidFill>
              </a:rPr>
              <a:t>: </a:t>
            </a:r>
            <a:r>
              <a:rPr lang="en-US">
                <a:solidFill>
                  <a:srgbClr val="FFFFFF"/>
                </a:solidFill>
              </a:rPr>
              <a:t>The key to understanding DoD policy on homosexual conduct is to remember that it focuses on homosexual conduct </a:t>
            </a:r>
            <a:r>
              <a:rPr lang="en-US">
                <a:solidFill>
                  <a:srgbClr val="FF3300"/>
                </a:solidFill>
              </a:rPr>
              <a:t>  </a:t>
            </a:r>
          </a:p>
          <a:p>
            <a:pPr fontAlgn="base">
              <a:spcAft>
                <a:spcPct val="0"/>
              </a:spcAft>
              <a:buClr>
                <a:srgbClr val="FFCC00"/>
              </a:buClr>
              <a:buFont typeface="Wingdings" panose="05000000000000000000" pitchFamily="2" charset="2"/>
              <a:buNone/>
            </a:pPr>
            <a:endParaRPr lang="en-US">
              <a:solidFill>
                <a:srgbClr val="FF3300"/>
              </a:solidFill>
            </a:endParaRPr>
          </a:p>
          <a:p>
            <a:pPr fontAlgn="base">
              <a:spcAft>
                <a:spcPct val="0"/>
              </a:spcAft>
              <a:buClr>
                <a:srgbClr val="FFCC00"/>
              </a:buClr>
              <a:buFont typeface="Wingdings" panose="05000000000000000000" pitchFamily="2" charset="2"/>
              <a:buNone/>
            </a:pPr>
            <a:r>
              <a:rPr lang="en-US">
                <a:solidFill>
                  <a:srgbClr val="FFFFFF"/>
                </a:solidFill>
              </a:rPr>
              <a:t>    "</a:t>
            </a:r>
            <a:r>
              <a:rPr lang="en-US">
                <a:solidFill>
                  <a:srgbClr val="FF0000"/>
                </a:solidFill>
              </a:rPr>
              <a:t>SAM</a:t>
            </a:r>
            <a:r>
              <a:rPr lang="en-US">
                <a:solidFill>
                  <a:srgbClr val="FFFFFF"/>
                </a:solidFill>
              </a:rPr>
              <a:t>" stands for Statements-Acts-Marriages. </a:t>
            </a:r>
            <a:r>
              <a:rPr lang="en-US">
                <a:solidFill>
                  <a:srgbClr val="FF3300"/>
                </a:solidFill>
              </a:rPr>
              <a:t>   </a:t>
            </a:r>
          </a:p>
        </p:txBody>
      </p:sp>
    </p:spTree>
    <p:extLst>
      <p:ext uri="{BB962C8B-B14F-4D97-AF65-F5344CB8AC3E}">
        <p14:creationId xmlns:p14="http://schemas.microsoft.com/office/powerpoint/2010/main" val="42824151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9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rrowheads="1"/>
          </p:cNvSpPr>
          <p:nvPr>
            <p:ph type="title"/>
          </p:nvPr>
        </p:nvSpPr>
        <p:spPr>
          <a:xfrm>
            <a:off x="1981200" y="0"/>
            <a:ext cx="8153400" cy="990600"/>
          </a:xfrm>
        </p:spPr>
        <p:txBody>
          <a:bodyPr/>
          <a:lstStyle/>
          <a:p>
            <a:r>
              <a:rPr lang="en-US"/>
              <a:t>Check on Learning</a:t>
            </a:r>
          </a:p>
        </p:txBody>
      </p:sp>
      <p:sp>
        <p:nvSpPr>
          <p:cNvPr id="128003" name="Rectangle 3"/>
          <p:cNvSpPr>
            <a:spLocks noGrp="1" noChangeArrowheads="1"/>
          </p:cNvSpPr>
          <p:nvPr>
            <p:ph type="body" idx="1"/>
          </p:nvPr>
        </p:nvSpPr>
        <p:spPr>
          <a:xfrm>
            <a:off x="1905000" y="1295400"/>
            <a:ext cx="8229600" cy="2133600"/>
          </a:xfrm>
          <a:noFill/>
          <a:ln/>
        </p:spPr>
        <p:txBody>
          <a:bodyPr/>
          <a:lstStyle/>
          <a:p>
            <a:pPr>
              <a:buFont typeface="Wingdings" panose="05000000000000000000" pitchFamily="2" charset="2"/>
              <a:buNone/>
            </a:pPr>
            <a:r>
              <a:rPr lang="en-US"/>
              <a:t>   </a:t>
            </a:r>
            <a:r>
              <a:rPr lang="en-US" b="1" u="sng"/>
              <a:t>Question</a:t>
            </a:r>
            <a:r>
              <a:rPr lang="en-US"/>
              <a:t>: What are some of the ways to violate the DoD homosexuality policy? </a:t>
            </a:r>
          </a:p>
        </p:txBody>
      </p:sp>
      <p:sp>
        <p:nvSpPr>
          <p:cNvPr id="128004" name="Rectangle 4"/>
          <p:cNvSpPr>
            <a:spLocks noChangeArrowheads="1"/>
          </p:cNvSpPr>
          <p:nvPr/>
        </p:nvSpPr>
        <p:spPr bwMode="auto">
          <a:xfrm>
            <a:off x="1600200" y="2438400"/>
            <a:ext cx="8915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Garamond" panose="02020404030301010803" pitchFamily="18" charset="0"/>
              </a:defRPr>
            </a:lvl1pPr>
            <a:lvl2pPr marL="990600" indent="-533400">
              <a:spcBef>
                <a:spcPct val="20000"/>
              </a:spcBef>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2pPr>
            <a:lvl3pPr marL="1371600" indent="-457200">
              <a:spcBef>
                <a:spcPct val="20000"/>
              </a:spcBef>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3pPr>
            <a:lvl4pPr marL="1752600" indent="-381000">
              <a:spcBef>
                <a:spcPct val="20000"/>
              </a:spcBef>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4pPr>
            <a:lvl5pPr marL="2209800" indent="-381000">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5pPr>
            <a:lvl6pPr marL="2667000" indent="-3810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6pPr>
            <a:lvl7pPr marL="3124200" indent="-3810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7pPr>
            <a:lvl8pPr marL="3581400" indent="-3810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8pPr>
            <a:lvl9pPr marL="4038600" indent="-3810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solidFill>
                  <a:srgbClr val="FFFFFF"/>
                </a:solidFill>
              </a:rPr>
              <a:t>      </a:t>
            </a:r>
            <a:r>
              <a:rPr lang="en-US" b="1" u="sng">
                <a:solidFill>
                  <a:srgbClr val="FF3300"/>
                </a:solidFill>
              </a:rPr>
              <a:t>Answer</a:t>
            </a:r>
            <a:r>
              <a:rPr lang="en-US">
                <a:solidFill>
                  <a:srgbClr val="FF3300"/>
                </a:solidFill>
              </a:rPr>
              <a:t>:</a:t>
            </a:r>
          </a:p>
          <a:p>
            <a:pPr fontAlgn="base">
              <a:spcAft>
                <a:spcPct val="0"/>
              </a:spcAft>
              <a:buClr>
                <a:srgbClr val="FFCC00"/>
              </a:buClr>
              <a:buFontTx/>
              <a:buAutoNum type="arabicPeriod"/>
            </a:pPr>
            <a:r>
              <a:rPr lang="en-US">
                <a:solidFill>
                  <a:srgbClr val="FFFFFF"/>
                </a:solidFill>
              </a:rPr>
              <a:t>You are not a commander and you initiate an investigation</a:t>
            </a:r>
          </a:p>
          <a:p>
            <a:pPr fontAlgn="base">
              <a:spcAft>
                <a:spcPct val="0"/>
              </a:spcAft>
              <a:buClr>
                <a:srgbClr val="FFCC00"/>
              </a:buClr>
              <a:buFontTx/>
              <a:buAutoNum type="arabicPeriod"/>
            </a:pPr>
            <a:r>
              <a:rPr lang="en-US">
                <a:solidFill>
                  <a:srgbClr val="FFFFFF"/>
                </a:solidFill>
              </a:rPr>
              <a:t>You accuse a soldier without credible evidence</a:t>
            </a:r>
          </a:p>
          <a:p>
            <a:pPr fontAlgn="base">
              <a:spcAft>
                <a:spcPct val="0"/>
              </a:spcAft>
              <a:buClr>
                <a:srgbClr val="FFCC00"/>
              </a:buClr>
              <a:buFontTx/>
              <a:buAutoNum type="arabicPeriod"/>
            </a:pPr>
            <a:r>
              <a:rPr lang="en-US">
                <a:solidFill>
                  <a:srgbClr val="FFFFFF"/>
                </a:solidFill>
              </a:rPr>
              <a:t>You require a soldier to reveal their sexual orientation. </a:t>
            </a:r>
          </a:p>
        </p:txBody>
      </p:sp>
    </p:spTree>
    <p:extLst>
      <p:ext uri="{BB962C8B-B14F-4D97-AF65-F5344CB8AC3E}">
        <p14:creationId xmlns:p14="http://schemas.microsoft.com/office/powerpoint/2010/main" val="1737396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rrowheads="1"/>
          </p:cNvSpPr>
          <p:nvPr>
            <p:ph type="title"/>
          </p:nvPr>
        </p:nvSpPr>
        <p:spPr>
          <a:xfrm>
            <a:off x="1981200" y="0"/>
            <a:ext cx="8153400" cy="990600"/>
          </a:xfrm>
        </p:spPr>
        <p:txBody>
          <a:bodyPr/>
          <a:lstStyle/>
          <a:p>
            <a:r>
              <a:rPr lang="en-US"/>
              <a:t>Check on Learning</a:t>
            </a:r>
          </a:p>
        </p:txBody>
      </p:sp>
      <p:sp>
        <p:nvSpPr>
          <p:cNvPr id="129027" name="Rectangle 3"/>
          <p:cNvSpPr>
            <a:spLocks noGrp="1" noChangeArrowheads="1"/>
          </p:cNvSpPr>
          <p:nvPr>
            <p:ph type="body" idx="1"/>
          </p:nvPr>
        </p:nvSpPr>
        <p:spPr>
          <a:xfrm>
            <a:off x="1524000" y="838200"/>
            <a:ext cx="8763000" cy="2133600"/>
          </a:xfrm>
          <a:noFill/>
          <a:ln/>
        </p:spPr>
        <p:txBody>
          <a:bodyPr/>
          <a:lstStyle/>
          <a:p>
            <a:pPr>
              <a:buFont typeface="Wingdings" panose="05000000000000000000" pitchFamily="2" charset="2"/>
              <a:buNone/>
            </a:pPr>
            <a:r>
              <a:rPr lang="en-US"/>
              <a:t>   </a:t>
            </a:r>
            <a:r>
              <a:rPr lang="en-US" b="1" u="sng"/>
              <a:t>Question</a:t>
            </a:r>
            <a:r>
              <a:rPr lang="en-US"/>
              <a:t>: What is an extremist organization? </a:t>
            </a:r>
          </a:p>
        </p:txBody>
      </p:sp>
      <p:sp>
        <p:nvSpPr>
          <p:cNvPr id="129028" name="Rectangle 4"/>
          <p:cNvSpPr>
            <a:spLocks noChangeArrowheads="1"/>
          </p:cNvSpPr>
          <p:nvPr/>
        </p:nvSpPr>
        <p:spPr bwMode="auto">
          <a:xfrm>
            <a:off x="1219200" y="1752600"/>
            <a:ext cx="8915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Garamond" panose="02020404030301010803" pitchFamily="18" charset="0"/>
              </a:defRPr>
            </a:lvl1pPr>
            <a:lvl2pPr marL="990600" indent="-533400">
              <a:spcBef>
                <a:spcPct val="20000"/>
              </a:spcBef>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2pPr>
            <a:lvl3pPr marL="1371600" indent="-457200">
              <a:spcBef>
                <a:spcPct val="20000"/>
              </a:spcBef>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3pPr>
            <a:lvl4pPr marL="1752600" indent="-381000">
              <a:spcBef>
                <a:spcPct val="20000"/>
              </a:spcBef>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4pPr>
            <a:lvl5pPr marL="2209800" indent="-381000">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5pPr>
            <a:lvl6pPr marL="2667000" indent="-3810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6pPr>
            <a:lvl7pPr marL="3124200" indent="-3810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7pPr>
            <a:lvl8pPr marL="3581400" indent="-3810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8pPr>
            <a:lvl9pPr marL="4038600" indent="-3810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solidFill>
                  <a:srgbClr val="FFFFFF"/>
                </a:solidFill>
              </a:rPr>
              <a:t>      </a:t>
            </a:r>
            <a:r>
              <a:rPr lang="en-US" b="1" u="sng">
                <a:solidFill>
                  <a:srgbClr val="FF3300"/>
                </a:solidFill>
              </a:rPr>
              <a:t>Answer</a:t>
            </a:r>
            <a:r>
              <a:rPr lang="en-US">
                <a:solidFill>
                  <a:srgbClr val="FF3300"/>
                </a:solidFill>
              </a:rPr>
              <a:t>:</a:t>
            </a:r>
          </a:p>
          <a:p>
            <a:pPr fontAlgn="base">
              <a:spcAft>
                <a:spcPct val="0"/>
              </a:spcAft>
              <a:buClr>
                <a:srgbClr val="FFCC00"/>
              </a:buClr>
              <a:buFont typeface="Wingdings" panose="05000000000000000000" pitchFamily="2" charset="2"/>
              <a:buNone/>
            </a:pPr>
            <a:r>
              <a:rPr lang="en-US">
                <a:solidFill>
                  <a:srgbClr val="FFFFFF"/>
                </a:solidFill>
              </a:rPr>
              <a:t>     Extremists organizations and activities advocate racial, gender, or ethnic hatred or intolerance; advocate, create, or engage in illegal discrimination based on race, color, sex, religion, or national origin; or advocate the use of or use force or violence or unlawful means to deprive individuals of their constitutional or legal rights. </a:t>
            </a:r>
          </a:p>
        </p:txBody>
      </p:sp>
    </p:spTree>
    <p:extLst>
      <p:ext uri="{BB962C8B-B14F-4D97-AF65-F5344CB8AC3E}">
        <p14:creationId xmlns:p14="http://schemas.microsoft.com/office/powerpoint/2010/main" val="39163707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rrowheads="1"/>
          </p:cNvSpPr>
          <p:nvPr>
            <p:ph type="title"/>
          </p:nvPr>
        </p:nvSpPr>
        <p:spPr/>
        <p:txBody>
          <a:bodyPr/>
          <a:lstStyle/>
          <a:p>
            <a:r>
              <a:rPr lang="en-US"/>
              <a:t>Check on Learning</a:t>
            </a:r>
          </a:p>
        </p:txBody>
      </p:sp>
      <p:sp>
        <p:nvSpPr>
          <p:cNvPr id="71684" name="Rectangle 4"/>
          <p:cNvSpPr>
            <a:spLocks noGrp="1" noChangeArrowheads="1"/>
          </p:cNvSpPr>
          <p:nvPr>
            <p:ph type="body" idx="1"/>
          </p:nvPr>
        </p:nvSpPr>
        <p:spPr>
          <a:xfrm>
            <a:off x="1905000" y="1295400"/>
            <a:ext cx="8229600" cy="2133600"/>
          </a:xfrm>
          <a:noFill/>
          <a:ln/>
        </p:spPr>
        <p:txBody>
          <a:bodyPr/>
          <a:lstStyle/>
          <a:p>
            <a:pPr>
              <a:buFont typeface="Wingdings" panose="05000000000000000000" pitchFamily="2" charset="2"/>
              <a:buNone/>
            </a:pPr>
            <a:r>
              <a:rPr lang="en-US"/>
              <a:t>   </a:t>
            </a:r>
            <a:r>
              <a:rPr lang="en-US" b="1" u="sng"/>
              <a:t>Question</a:t>
            </a:r>
            <a:r>
              <a:rPr lang="en-US"/>
              <a:t>: What is the definition of an enumerated offense? </a:t>
            </a:r>
          </a:p>
        </p:txBody>
      </p:sp>
      <p:sp>
        <p:nvSpPr>
          <p:cNvPr id="71685" name="Rectangle 5"/>
          <p:cNvSpPr>
            <a:spLocks noChangeArrowheads="1"/>
          </p:cNvSpPr>
          <p:nvPr/>
        </p:nvSpPr>
        <p:spPr bwMode="auto">
          <a:xfrm>
            <a:off x="1905000" y="28194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5pPr>
            <a:lvl6pPr marL="25146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6pPr>
            <a:lvl7pPr marL="29718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7pPr>
            <a:lvl8pPr marL="34290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8pPr>
            <a:lvl9pPr marL="38862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solidFill>
                  <a:srgbClr val="FFFFFF"/>
                </a:solidFill>
              </a:rPr>
              <a:t>   </a:t>
            </a:r>
            <a:r>
              <a:rPr lang="en-US" b="1" u="sng">
                <a:solidFill>
                  <a:srgbClr val="FF3300"/>
                </a:solidFill>
              </a:rPr>
              <a:t>Answer</a:t>
            </a:r>
            <a:r>
              <a:rPr lang="en-US">
                <a:solidFill>
                  <a:srgbClr val="FF3300"/>
                </a:solidFill>
              </a:rPr>
              <a:t>:</a:t>
            </a:r>
            <a:r>
              <a:rPr lang="en-US">
                <a:solidFill>
                  <a:srgbClr val="FFFFFF"/>
                </a:solidFill>
              </a:rPr>
              <a:t> These are offenses in which Congress has specifically told the military are criminal and which include elements that the government must prove by proof beyond a reasonable doubt in order to obtain a conviction. </a:t>
            </a:r>
          </a:p>
        </p:txBody>
      </p:sp>
    </p:spTree>
    <p:extLst>
      <p:ext uri="{BB962C8B-B14F-4D97-AF65-F5344CB8AC3E}">
        <p14:creationId xmlns:p14="http://schemas.microsoft.com/office/powerpoint/2010/main" val="21353304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has the right to initiate probable cause?</a:t>
            </a:r>
          </a:p>
        </p:txBody>
      </p:sp>
      <p:sp>
        <p:nvSpPr>
          <p:cNvPr id="3" name="Content Placeholder 2"/>
          <p:cNvSpPr>
            <a:spLocks noGrp="1"/>
          </p:cNvSpPr>
          <p:nvPr>
            <p:ph idx="1"/>
          </p:nvPr>
        </p:nvSpPr>
        <p:spPr/>
        <p:txBody>
          <a:bodyPr/>
          <a:lstStyle/>
          <a:p>
            <a:pPr marL="1371600" lvl="3" indent="0">
              <a:buNone/>
            </a:pPr>
            <a:r>
              <a:rPr lang="en-US" sz="3200" dirty="0" smtClean="0">
                <a:effectLst/>
              </a:rPr>
              <a:t>Generally</a:t>
            </a:r>
            <a:r>
              <a:rPr lang="en-US" sz="3200" dirty="0">
                <a:effectLst/>
              </a:rPr>
              <a:t>, if there is probable cause to believe a soldier committed an offense, then any commissioned, warrant, petty or noncommissioned officer, or law enforcement official may apprehend the person wherever he may be without need for authorization from a commander, judge or magistrate.</a:t>
            </a:r>
            <a:endParaRPr lang="en-US" sz="3200" dirty="0"/>
          </a:p>
        </p:txBody>
      </p:sp>
    </p:spTree>
    <p:extLst>
      <p:ext uri="{BB962C8B-B14F-4D97-AF65-F5344CB8AC3E}">
        <p14:creationId xmlns:p14="http://schemas.microsoft.com/office/powerpoint/2010/main" val="1717732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Consent Searches</a:t>
            </a:r>
            <a:endParaRPr lang="en-US" dirty="0"/>
          </a:p>
        </p:txBody>
      </p:sp>
      <p:sp>
        <p:nvSpPr>
          <p:cNvPr id="3" name="Content Placeholder 2"/>
          <p:cNvSpPr>
            <a:spLocks noGrp="1"/>
          </p:cNvSpPr>
          <p:nvPr>
            <p:ph idx="1"/>
          </p:nvPr>
        </p:nvSpPr>
        <p:spPr/>
        <p:txBody>
          <a:bodyPr/>
          <a:lstStyle/>
          <a:p>
            <a:r>
              <a:rPr lang="en-US" sz="2000" dirty="0">
                <a:effectLst/>
              </a:rPr>
              <a:t>When you would like to search for evidence of a crime, you may simply ask for the consent of the person exercising control over the area, property or person to be searched.  As a result the commander need not authorize the search.  Note also that with a consent search, the government also need not have probable cause.  Obtaining consent is often attempted when the government realizes it has no probable cause but is still interested in searching the area.</a:t>
            </a:r>
          </a:p>
          <a:p>
            <a:r>
              <a:rPr lang="en-US" dirty="0">
                <a:effectLst/>
              </a:rPr>
              <a:t> 	</a:t>
            </a:r>
            <a:r>
              <a:rPr lang="en-US" sz="2000" dirty="0">
                <a:effectLst/>
              </a:rPr>
              <a:t>To be lawful, the consent must be voluntary, that is, freely given.  This voluntary consent is reviewed under a totality of the circumstances test.  Furthermore, the consent may be partial or limited, that is, the search may be restricted to a certain area or thing.</a:t>
            </a:r>
          </a:p>
          <a:p>
            <a:r>
              <a:rPr lang="en-US" dirty="0">
                <a:effectLst/>
              </a:rPr>
              <a:t> </a:t>
            </a:r>
            <a:r>
              <a:rPr lang="en-US" dirty="0" smtClean="0">
                <a:effectLst/>
              </a:rPr>
              <a:t>           </a:t>
            </a:r>
            <a:r>
              <a:rPr lang="en-US" sz="2000" dirty="0">
                <a:effectLst/>
              </a:rPr>
              <a:t>Furthermore, the search may not exceed the scope of the consent and consent may be withdrawn at any time, if this happens the search must stop </a:t>
            </a:r>
            <a:endParaRPr lang="en-US" sz="2000" dirty="0"/>
          </a:p>
        </p:txBody>
      </p:sp>
    </p:spTree>
    <p:extLst>
      <p:ext uri="{BB962C8B-B14F-4D97-AF65-F5344CB8AC3E}">
        <p14:creationId xmlns:p14="http://schemas.microsoft.com/office/powerpoint/2010/main" val="35312957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a:xfrm>
            <a:off x="1981200" y="76200"/>
            <a:ext cx="8153400" cy="838200"/>
          </a:xfrm>
        </p:spPr>
        <p:txBody>
          <a:bodyPr/>
          <a:lstStyle/>
          <a:p>
            <a:r>
              <a:rPr lang="en-US"/>
              <a:t>Types of Search and Seizures</a:t>
            </a:r>
          </a:p>
        </p:txBody>
      </p:sp>
      <p:sp>
        <p:nvSpPr>
          <p:cNvPr id="33795" name="Rectangle 3"/>
          <p:cNvSpPr>
            <a:spLocks noGrp="1" noChangeArrowheads="1"/>
          </p:cNvSpPr>
          <p:nvPr>
            <p:ph type="body" idx="1"/>
          </p:nvPr>
        </p:nvSpPr>
        <p:spPr>
          <a:xfrm>
            <a:off x="1981200" y="1066800"/>
            <a:ext cx="8229600" cy="5562600"/>
          </a:xfrm>
        </p:spPr>
        <p:txBody>
          <a:bodyPr/>
          <a:lstStyle/>
          <a:p>
            <a:pPr>
              <a:lnSpc>
                <a:spcPct val="90000"/>
              </a:lnSpc>
            </a:pPr>
            <a:r>
              <a:rPr lang="en-US" sz="2800" dirty="0"/>
              <a:t>Consent </a:t>
            </a:r>
          </a:p>
          <a:p>
            <a:pPr lvl="1">
              <a:lnSpc>
                <a:spcPct val="90000"/>
              </a:lnSpc>
            </a:pPr>
            <a:r>
              <a:rPr lang="en-US" sz="2400" dirty="0"/>
              <a:t>Attempted when there is no probable cause</a:t>
            </a:r>
          </a:p>
          <a:p>
            <a:pPr lvl="1">
              <a:lnSpc>
                <a:spcPct val="90000"/>
              </a:lnSpc>
            </a:pPr>
            <a:r>
              <a:rPr lang="en-US" sz="2400" dirty="0"/>
              <a:t>Must be voluntary (freely given)</a:t>
            </a:r>
          </a:p>
          <a:p>
            <a:pPr lvl="1">
              <a:lnSpc>
                <a:spcPct val="90000"/>
              </a:lnSpc>
            </a:pPr>
            <a:r>
              <a:rPr lang="en-US" sz="2400" dirty="0"/>
              <a:t>Consent may be partial or limited (restricted)</a:t>
            </a:r>
          </a:p>
          <a:p>
            <a:pPr lvl="1">
              <a:lnSpc>
                <a:spcPct val="90000"/>
              </a:lnSpc>
            </a:pPr>
            <a:endParaRPr lang="en-US" sz="2400" dirty="0"/>
          </a:p>
          <a:p>
            <a:pPr>
              <a:lnSpc>
                <a:spcPct val="90000"/>
              </a:lnSpc>
            </a:pPr>
            <a:r>
              <a:rPr lang="en-US" sz="2800" dirty="0"/>
              <a:t>Incident to Apprehension</a:t>
            </a:r>
          </a:p>
          <a:p>
            <a:pPr lvl="1">
              <a:lnSpc>
                <a:spcPct val="90000"/>
              </a:lnSpc>
            </a:pPr>
            <a:r>
              <a:rPr lang="en-US" sz="2000" dirty="0"/>
              <a:t>Any person who has been properly apprehended may be searched to ensure the safety of the apprehending official and others, and to prevent destruction of evidence </a:t>
            </a:r>
          </a:p>
          <a:p>
            <a:pPr lvl="1">
              <a:lnSpc>
                <a:spcPct val="90000"/>
              </a:lnSpc>
            </a:pPr>
            <a:endParaRPr lang="en-US" sz="2400" dirty="0"/>
          </a:p>
          <a:p>
            <a:pPr>
              <a:lnSpc>
                <a:spcPct val="90000"/>
              </a:lnSpc>
            </a:pPr>
            <a:r>
              <a:rPr lang="en-US" sz="2800" dirty="0"/>
              <a:t>Exigent Circumstances</a:t>
            </a:r>
          </a:p>
          <a:p>
            <a:pPr lvl="1">
              <a:lnSpc>
                <a:spcPct val="90000"/>
              </a:lnSpc>
            </a:pPr>
            <a:r>
              <a:rPr lang="en-US" sz="2000" dirty="0"/>
              <a:t>A search authorization is not required where the delay involved in obtaining the authorization would likely result in the removal, destruction or concealment of the evidence sought. </a:t>
            </a:r>
          </a:p>
        </p:txBody>
      </p:sp>
      <p:sp>
        <p:nvSpPr>
          <p:cNvPr id="6" name="Rectangle 2"/>
          <p:cNvSpPr txBox="1">
            <a:spLocks noRot="1" noChangeArrowheads="1"/>
          </p:cNvSpPr>
          <p:nvPr/>
        </p:nvSpPr>
        <p:spPr bwMode="auto">
          <a:xfrm>
            <a:off x="1981200" y="6096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b="1"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9pPr>
          </a:lstStyle>
          <a:p>
            <a:r>
              <a:rPr lang="en-US">
                <a:solidFill>
                  <a:srgbClr val="E5E5FF"/>
                </a:solidFill>
              </a:rPr>
              <a:t>Types of Search and Seizures</a:t>
            </a:r>
          </a:p>
        </p:txBody>
      </p:sp>
    </p:spTree>
    <p:extLst>
      <p:ext uri="{BB962C8B-B14F-4D97-AF65-F5344CB8AC3E}">
        <p14:creationId xmlns:p14="http://schemas.microsoft.com/office/powerpoint/2010/main" val="5639367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Corrective Action</a:t>
            </a:r>
            <a:endParaRPr lang="en-US" dirty="0"/>
          </a:p>
        </p:txBody>
      </p:sp>
      <p:sp>
        <p:nvSpPr>
          <p:cNvPr id="3" name="Content Placeholder 2"/>
          <p:cNvSpPr>
            <a:spLocks noGrp="1"/>
          </p:cNvSpPr>
          <p:nvPr>
            <p:ph idx="1"/>
          </p:nvPr>
        </p:nvSpPr>
        <p:spPr/>
        <p:txBody>
          <a:bodyPr/>
          <a:lstStyle/>
          <a:p>
            <a:r>
              <a:rPr lang="en-US" dirty="0">
                <a:effectLst/>
              </a:rPr>
              <a:t>Administrative corrective training or instruction, authorized physical training, and other similar command authorized activities are not prohibited by the hazing policy</a:t>
            </a:r>
            <a:endParaRPr lang="en-US" dirty="0"/>
          </a:p>
        </p:txBody>
      </p:sp>
    </p:spTree>
    <p:extLst>
      <p:ext uri="{BB962C8B-B14F-4D97-AF65-F5344CB8AC3E}">
        <p14:creationId xmlns:p14="http://schemas.microsoft.com/office/powerpoint/2010/main" val="7679305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Pass Revocation</a:t>
            </a:r>
            <a:endParaRPr lang="en-US" dirty="0"/>
          </a:p>
        </p:txBody>
      </p:sp>
      <p:sp>
        <p:nvSpPr>
          <p:cNvPr id="3" name="Content Placeholder 2"/>
          <p:cNvSpPr>
            <a:spLocks noGrp="1"/>
          </p:cNvSpPr>
          <p:nvPr>
            <p:ph idx="1"/>
          </p:nvPr>
        </p:nvSpPr>
        <p:spPr/>
        <p:txBody>
          <a:bodyPr/>
          <a:lstStyle/>
          <a:p>
            <a:r>
              <a:rPr lang="en-US" dirty="0" err="1" smtClean="0">
                <a:effectLst/>
              </a:rPr>
              <a:t>Nonpunitive</a:t>
            </a:r>
            <a:r>
              <a:rPr lang="en-US" dirty="0" smtClean="0">
                <a:effectLst/>
              </a:rPr>
              <a:t> measure</a:t>
            </a:r>
          </a:p>
          <a:p>
            <a:r>
              <a:rPr lang="en-US" dirty="0" smtClean="0">
                <a:effectLst/>
              </a:rPr>
              <a:t>Pretrial Restraint</a:t>
            </a:r>
            <a:endParaRPr lang="en-US" dirty="0"/>
          </a:p>
        </p:txBody>
      </p:sp>
    </p:spTree>
    <p:extLst>
      <p:ext uri="{BB962C8B-B14F-4D97-AF65-F5344CB8AC3E}">
        <p14:creationId xmlns:p14="http://schemas.microsoft.com/office/powerpoint/2010/main" val="23155017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2057400" y="274638"/>
            <a:ext cx="8153400" cy="1143000"/>
          </a:xfrm>
        </p:spPr>
        <p:txBody>
          <a:bodyPr/>
          <a:lstStyle/>
          <a:p>
            <a:r>
              <a:rPr lang="en-US" b="1"/>
              <a:t>Check on Learning</a:t>
            </a:r>
          </a:p>
        </p:txBody>
      </p:sp>
      <p:sp>
        <p:nvSpPr>
          <p:cNvPr id="78873" name="Rectangle 25"/>
          <p:cNvSpPr>
            <a:spLocks noGrp="1" noChangeArrowheads="1"/>
          </p:cNvSpPr>
          <p:nvPr>
            <p:ph idx="1"/>
          </p:nvPr>
        </p:nvSpPr>
        <p:spPr/>
        <p:txBody>
          <a:bodyPr/>
          <a:lstStyle/>
          <a:p>
            <a:r>
              <a:rPr lang="en-US" b="1"/>
              <a:t>QUESTION:</a:t>
            </a:r>
            <a:r>
              <a:rPr lang="en-US"/>
              <a:t>  What are the 4 legal bases of the Law of Land Warfare?</a:t>
            </a:r>
          </a:p>
          <a:p>
            <a:endParaRPr lang="en-US"/>
          </a:p>
          <a:p>
            <a:r>
              <a:rPr lang="en-US" b="1"/>
              <a:t>ANSWER:</a:t>
            </a:r>
            <a:r>
              <a:rPr lang="en-US"/>
              <a:t> Hague Regulations, Geneva Conventions, Other International Treaty Law, and International Customary Law of Land Warfare	 </a:t>
            </a:r>
          </a:p>
        </p:txBody>
      </p:sp>
    </p:spTree>
    <p:extLst>
      <p:ext uri="{BB962C8B-B14F-4D97-AF65-F5344CB8AC3E}">
        <p14:creationId xmlns:p14="http://schemas.microsoft.com/office/powerpoint/2010/main" val="23176026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8850"/>
                                        </p:tgtEl>
                                        <p:attrNameLst>
                                          <p:attrName>style.visibility</p:attrName>
                                        </p:attrNameLst>
                                      </p:cBhvr>
                                      <p:to>
                                        <p:strVal val="visible"/>
                                      </p:to>
                                    </p:set>
                                    <p:animEffect transition="in" filter="fade">
                                      <p:cBhvr>
                                        <p:cTn id="7" dur="2000"/>
                                        <p:tgtEl>
                                          <p:spTgt spid="78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4" name="Rectangle 6"/>
          <p:cNvSpPr>
            <a:spLocks noGrp="1" noChangeArrowheads="1"/>
          </p:cNvSpPr>
          <p:nvPr>
            <p:ph type="title"/>
          </p:nvPr>
        </p:nvSpPr>
        <p:spPr/>
        <p:txBody>
          <a:bodyPr/>
          <a:lstStyle/>
          <a:p>
            <a:r>
              <a:rPr lang="en-US"/>
              <a:t>Check on Learning</a:t>
            </a:r>
          </a:p>
        </p:txBody>
      </p:sp>
      <p:sp>
        <p:nvSpPr>
          <p:cNvPr id="539655" name="Rectangle 7"/>
          <p:cNvSpPr>
            <a:spLocks noGrp="1" noChangeArrowheads="1"/>
          </p:cNvSpPr>
          <p:nvPr>
            <p:ph idx="1"/>
          </p:nvPr>
        </p:nvSpPr>
        <p:spPr>
          <a:xfrm>
            <a:off x="1828800" y="1295401"/>
            <a:ext cx="8229600" cy="4525963"/>
          </a:xfrm>
        </p:spPr>
        <p:txBody>
          <a:bodyPr/>
          <a:lstStyle/>
          <a:p>
            <a:r>
              <a:rPr lang="en-US" b="1"/>
              <a:t>QUESTION: </a:t>
            </a:r>
            <a:r>
              <a:rPr lang="en-US"/>
              <a:t>What are the basic principles of the Law of Land Warfare?</a:t>
            </a:r>
          </a:p>
          <a:p>
            <a:endParaRPr lang="en-US"/>
          </a:p>
          <a:p>
            <a:r>
              <a:rPr lang="en-US" b="1"/>
              <a:t>ANSWER: </a:t>
            </a:r>
            <a:r>
              <a:rPr lang="en-US"/>
              <a:t>Military Necessity, Unnecessary Suffering/Collateral Damage, Discrimination or Distinction, Proportionality</a:t>
            </a:r>
          </a:p>
        </p:txBody>
      </p:sp>
    </p:spTree>
    <p:extLst>
      <p:ext uri="{BB962C8B-B14F-4D97-AF65-F5344CB8AC3E}">
        <p14:creationId xmlns:p14="http://schemas.microsoft.com/office/powerpoint/2010/main" val="3571345523"/>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a:xfrm>
            <a:off x="2057400" y="274638"/>
            <a:ext cx="8153400" cy="1143000"/>
          </a:xfrm>
        </p:spPr>
        <p:txBody>
          <a:bodyPr/>
          <a:lstStyle/>
          <a:p>
            <a:r>
              <a:rPr lang="en-US" b="1"/>
              <a:t>Check on Learning</a:t>
            </a:r>
          </a:p>
        </p:txBody>
      </p:sp>
      <p:sp>
        <p:nvSpPr>
          <p:cNvPr id="541702" name="Rectangle 6"/>
          <p:cNvSpPr>
            <a:spLocks noGrp="1" noChangeArrowheads="1"/>
          </p:cNvSpPr>
          <p:nvPr>
            <p:ph idx="1"/>
          </p:nvPr>
        </p:nvSpPr>
        <p:spPr>
          <a:xfrm>
            <a:off x="1981200" y="1295401"/>
            <a:ext cx="8229600" cy="4830763"/>
          </a:xfrm>
        </p:spPr>
        <p:txBody>
          <a:bodyPr/>
          <a:lstStyle/>
          <a:p>
            <a:r>
              <a:rPr lang="en-US" b="1"/>
              <a:t>QUESTION: </a:t>
            </a:r>
            <a:r>
              <a:rPr lang="en-US"/>
              <a:t>What are the 10 Law of Land Warfare Standards "The Soldier's Rules"?</a:t>
            </a:r>
          </a:p>
          <a:p>
            <a:r>
              <a:rPr lang="en-US" b="1"/>
              <a:t>ANSWER:</a:t>
            </a:r>
            <a:endParaRPr lang="en-US"/>
          </a:p>
          <a:p>
            <a:r>
              <a:rPr lang="en-US"/>
              <a:t>1.  Fight only combatants.</a:t>
            </a:r>
          </a:p>
          <a:p>
            <a:r>
              <a:rPr lang="en-US"/>
              <a:t>2.  Treat humanely all who surrender or are captured. </a:t>
            </a:r>
          </a:p>
          <a:p>
            <a:r>
              <a:rPr lang="en-US"/>
              <a:t>3.  Do not kill or torture detained personnel.</a:t>
            </a:r>
          </a:p>
          <a:p>
            <a:r>
              <a:rPr lang="en-US"/>
              <a:t>4.  Collect and care for the wounded.</a:t>
            </a:r>
          </a:p>
          <a:p>
            <a:r>
              <a:rPr lang="en-US"/>
              <a:t>5.  Do not attack protected persons and protected places.</a:t>
            </a:r>
          </a:p>
        </p:txBody>
      </p:sp>
    </p:spTree>
    <p:extLst>
      <p:ext uri="{BB962C8B-B14F-4D97-AF65-F5344CB8AC3E}">
        <p14:creationId xmlns:p14="http://schemas.microsoft.com/office/powerpoint/2010/main" val="711077186"/>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a:xfrm>
            <a:off x="2057400" y="274638"/>
            <a:ext cx="8153400" cy="1143000"/>
          </a:xfrm>
        </p:spPr>
        <p:txBody>
          <a:bodyPr/>
          <a:lstStyle/>
          <a:p>
            <a:r>
              <a:rPr lang="en-US" b="1"/>
              <a:t>Check on Learning</a:t>
            </a:r>
          </a:p>
        </p:txBody>
      </p:sp>
      <p:sp>
        <p:nvSpPr>
          <p:cNvPr id="549894" name="Rectangle 6"/>
          <p:cNvSpPr>
            <a:spLocks noGrp="1" noChangeArrowheads="1"/>
          </p:cNvSpPr>
          <p:nvPr>
            <p:ph idx="1"/>
          </p:nvPr>
        </p:nvSpPr>
        <p:spPr/>
        <p:txBody>
          <a:bodyPr/>
          <a:lstStyle/>
          <a:p>
            <a:r>
              <a:rPr lang="en-US"/>
              <a:t>6.  Destroy no more than the mission requires.</a:t>
            </a:r>
          </a:p>
          <a:p>
            <a:r>
              <a:rPr lang="en-US"/>
              <a:t>7.  Treat all civilians humanely.</a:t>
            </a:r>
          </a:p>
          <a:p>
            <a:r>
              <a:rPr lang="en-US"/>
              <a:t>8.  Respect private property and possessions.</a:t>
            </a:r>
          </a:p>
          <a:p>
            <a:r>
              <a:rPr lang="en-US"/>
              <a:t>9.  Prevent LOW violations.</a:t>
            </a:r>
          </a:p>
          <a:p>
            <a:r>
              <a:rPr lang="en-US"/>
              <a:t>10.  Report LOW violations. </a:t>
            </a:r>
          </a:p>
        </p:txBody>
      </p:sp>
    </p:spTree>
    <p:extLst>
      <p:ext uri="{BB962C8B-B14F-4D97-AF65-F5344CB8AC3E}">
        <p14:creationId xmlns:p14="http://schemas.microsoft.com/office/powerpoint/2010/main" val="402332997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rrowheads="1"/>
          </p:cNvSpPr>
          <p:nvPr>
            <p:ph type="title"/>
          </p:nvPr>
        </p:nvSpPr>
        <p:spPr/>
        <p:txBody>
          <a:bodyPr/>
          <a:lstStyle/>
          <a:p>
            <a:r>
              <a:rPr lang="en-US"/>
              <a:t>Check on Learning</a:t>
            </a:r>
          </a:p>
        </p:txBody>
      </p:sp>
      <p:sp>
        <p:nvSpPr>
          <p:cNvPr id="77827" name="Rectangle 3"/>
          <p:cNvSpPr>
            <a:spLocks noGrp="1" noChangeArrowheads="1"/>
          </p:cNvSpPr>
          <p:nvPr>
            <p:ph type="body" idx="1"/>
          </p:nvPr>
        </p:nvSpPr>
        <p:spPr>
          <a:xfrm>
            <a:off x="1905000" y="1295400"/>
            <a:ext cx="8229600" cy="2133600"/>
          </a:xfrm>
          <a:noFill/>
          <a:ln/>
        </p:spPr>
        <p:txBody>
          <a:bodyPr/>
          <a:lstStyle/>
          <a:p>
            <a:pPr>
              <a:buFont typeface="Wingdings" panose="05000000000000000000" pitchFamily="2" charset="2"/>
              <a:buNone/>
            </a:pPr>
            <a:r>
              <a:rPr lang="en-US"/>
              <a:t>   </a:t>
            </a:r>
            <a:r>
              <a:rPr lang="en-US" b="1" u="sng"/>
              <a:t>Question</a:t>
            </a:r>
            <a:r>
              <a:rPr lang="en-US"/>
              <a:t>: What are the three types of court-martials? </a:t>
            </a:r>
          </a:p>
        </p:txBody>
      </p:sp>
      <p:sp>
        <p:nvSpPr>
          <p:cNvPr id="77828" name="Rectangle 4"/>
          <p:cNvSpPr>
            <a:spLocks noChangeArrowheads="1"/>
          </p:cNvSpPr>
          <p:nvPr/>
        </p:nvSpPr>
        <p:spPr bwMode="auto">
          <a:xfrm>
            <a:off x="1905000" y="28194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5pPr>
            <a:lvl6pPr marL="25146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6pPr>
            <a:lvl7pPr marL="29718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7pPr>
            <a:lvl8pPr marL="34290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8pPr>
            <a:lvl9pPr marL="38862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solidFill>
                  <a:srgbClr val="FFFFFF"/>
                </a:solidFill>
              </a:rPr>
              <a:t>      </a:t>
            </a:r>
            <a:r>
              <a:rPr lang="en-US" b="1" u="sng">
                <a:solidFill>
                  <a:srgbClr val="FF3300"/>
                </a:solidFill>
              </a:rPr>
              <a:t>Answer</a:t>
            </a:r>
            <a:r>
              <a:rPr lang="en-US">
                <a:solidFill>
                  <a:srgbClr val="FF3300"/>
                </a:solidFill>
              </a:rPr>
              <a:t>:</a:t>
            </a:r>
            <a:r>
              <a:rPr lang="en-US">
                <a:solidFill>
                  <a:srgbClr val="FFFFFF"/>
                </a:solidFill>
              </a:rPr>
              <a:t> </a:t>
            </a:r>
          </a:p>
          <a:p>
            <a:pPr fontAlgn="base">
              <a:spcAft>
                <a:spcPct val="0"/>
              </a:spcAft>
              <a:buClr>
                <a:srgbClr val="FFCC00"/>
              </a:buClr>
            </a:pPr>
            <a:r>
              <a:rPr lang="en-US">
                <a:solidFill>
                  <a:srgbClr val="FFFFFF"/>
                </a:solidFill>
              </a:rPr>
              <a:t>   summary</a:t>
            </a:r>
          </a:p>
          <a:p>
            <a:pPr fontAlgn="base">
              <a:spcAft>
                <a:spcPct val="0"/>
              </a:spcAft>
              <a:buClr>
                <a:srgbClr val="FFCC00"/>
              </a:buClr>
            </a:pPr>
            <a:r>
              <a:rPr lang="en-US">
                <a:solidFill>
                  <a:srgbClr val="FFFFFF"/>
                </a:solidFill>
              </a:rPr>
              <a:t>   special</a:t>
            </a:r>
          </a:p>
          <a:p>
            <a:pPr fontAlgn="base">
              <a:spcAft>
                <a:spcPct val="0"/>
              </a:spcAft>
              <a:buClr>
                <a:srgbClr val="FFCC00"/>
              </a:buClr>
            </a:pPr>
            <a:r>
              <a:rPr lang="en-US">
                <a:solidFill>
                  <a:srgbClr val="FFFFFF"/>
                </a:solidFill>
              </a:rPr>
              <a:t>   general</a:t>
            </a:r>
          </a:p>
        </p:txBody>
      </p:sp>
    </p:spTree>
    <p:extLst>
      <p:ext uri="{BB962C8B-B14F-4D97-AF65-F5344CB8AC3E}">
        <p14:creationId xmlns:p14="http://schemas.microsoft.com/office/powerpoint/2010/main" val="872962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rrowheads="1"/>
          </p:cNvSpPr>
          <p:nvPr>
            <p:ph type="title"/>
          </p:nvPr>
        </p:nvSpPr>
        <p:spPr/>
        <p:txBody>
          <a:bodyPr/>
          <a:lstStyle/>
          <a:p>
            <a:r>
              <a:rPr lang="en-US"/>
              <a:t>Check on Learning</a:t>
            </a:r>
          </a:p>
        </p:txBody>
      </p:sp>
      <p:sp>
        <p:nvSpPr>
          <p:cNvPr id="78851" name="Rectangle 3"/>
          <p:cNvSpPr>
            <a:spLocks noGrp="1" noChangeArrowheads="1"/>
          </p:cNvSpPr>
          <p:nvPr>
            <p:ph type="body" idx="1"/>
          </p:nvPr>
        </p:nvSpPr>
        <p:spPr>
          <a:xfrm>
            <a:off x="1676400" y="1066800"/>
            <a:ext cx="9067800" cy="1143000"/>
          </a:xfrm>
          <a:noFill/>
          <a:ln/>
        </p:spPr>
        <p:txBody>
          <a:bodyPr/>
          <a:lstStyle/>
          <a:p>
            <a:pPr>
              <a:buFont typeface="Wingdings" panose="05000000000000000000" pitchFamily="2" charset="2"/>
              <a:buNone/>
            </a:pPr>
            <a:r>
              <a:rPr lang="en-US"/>
              <a:t>   </a:t>
            </a:r>
            <a:r>
              <a:rPr lang="en-US" b="1" u="sng"/>
              <a:t>Question</a:t>
            </a:r>
            <a:r>
              <a:rPr lang="en-US"/>
              <a:t>: What are examples of nonpunitive measures? </a:t>
            </a:r>
          </a:p>
        </p:txBody>
      </p:sp>
      <p:sp>
        <p:nvSpPr>
          <p:cNvPr id="78852" name="Rectangle 4"/>
          <p:cNvSpPr>
            <a:spLocks noChangeArrowheads="1"/>
          </p:cNvSpPr>
          <p:nvPr/>
        </p:nvSpPr>
        <p:spPr bwMode="auto">
          <a:xfrm>
            <a:off x="1752600" y="2133600"/>
            <a:ext cx="90678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5pPr>
            <a:lvl6pPr marL="25146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6pPr>
            <a:lvl7pPr marL="29718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7pPr>
            <a:lvl8pPr marL="34290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8pPr>
            <a:lvl9pPr marL="38862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solidFill>
                  <a:srgbClr val="FFFFFF"/>
                </a:solidFill>
              </a:rPr>
              <a:t>   </a:t>
            </a:r>
            <a:r>
              <a:rPr lang="en-US" b="1" u="sng">
                <a:solidFill>
                  <a:srgbClr val="FF3300"/>
                </a:solidFill>
              </a:rPr>
              <a:t>Answer</a:t>
            </a:r>
            <a:r>
              <a:rPr lang="en-US">
                <a:solidFill>
                  <a:srgbClr val="FF3300"/>
                </a:solidFill>
              </a:rPr>
              <a:t>:</a:t>
            </a:r>
          </a:p>
          <a:p>
            <a:pPr fontAlgn="base">
              <a:spcAft>
                <a:spcPct val="0"/>
              </a:spcAft>
              <a:buClr>
                <a:srgbClr val="FFCC00"/>
              </a:buClr>
            </a:pPr>
            <a:r>
              <a:rPr lang="en-US" sz="2800">
                <a:solidFill>
                  <a:srgbClr val="FFFFFF"/>
                </a:solidFill>
              </a:rPr>
              <a:t>   Extra training</a:t>
            </a:r>
          </a:p>
          <a:p>
            <a:pPr fontAlgn="base">
              <a:spcAft>
                <a:spcPct val="0"/>
              </a:spcAft>
              <a:buClr>
                <a:srgbClr val="FFCC00"/>
              </a:buClr>
            </a:pPr>
            <a:r>
              <a:rPr lang="en-US" sz="2800">
                <a:solidFill>
                  <a:srgbClr val="FFFFFF"/>
                </a:solidFill>
              </a:rPr>
              <a:t>   Issuing an oral counseling statement</a:t>
            </a:r>
          </a:p>
          <a:p>
            <a:pPr fontAlgn="base">
              <a:spcAft>
                <a:spcPct val="0"/>
              </a:spcAft>
              <a:buClr>
                <a:srgbClr val="FFCC00"/>
              </a:buClr>
            </a:pPr>
            <a:r>
              <a:rPr lang="en-US" sz="2800">
                <a:solidFill>
                  <a:srgbClr val="FFFFFF"/>
                </a:solidFill>
              </a:rPr>
              <a:t>   Writing a letter of reprimand</a:t>
            </a:r>
          </a:p>
          <a:p>
            <a:pPr fontAlgn="base">
              <a:spcAft>
                <a:spcPct val="0"/>
              </a:spcAft>
              <a:buClr>
                <a:srgbClr val="FFCC00"/>
              </a:buClr>
            </a:pPr>
            <a:r>
              <a:rPr lang="en-US" sz="2800">
                <a:solidFill>
                  <a:srgbClr val="FFFFFF"/>
                </a:solidFill>
              </a:rPr>
              <a:t>   Imposing a bar to reenlistment</a:t>
            </a:r>
          </a:p>
          <a:p>
            <a:pPr fontAlgn="base">
              <a:spcAft>
                <a:spcPct val="0"/>
              </a:spcAft>
              <a:buClr>
                <a:srgbClr val="FFCC00"/>
              </a:buClr>
            </a:pPr>
            <a:r>
              <a:rPr lang="en-US" sz="2800">
                <a:solidFill>
                  <a:srgbClr val="FFFFFF"/>
                </a:solidFill>
              </a:rPr>
              <a:t>   Withdrawing pass privileges</a:t>
            </a:r>
          </a:p>
          <a:p>
            <a:pPr fontAlgn="base">
              <a:spcAft>
                <a:spcPct val="0"/>
              </a:spcAft>
              <a:buClr>
                <a:srgbClr val="FFCC00"/>
              </a:buClr>
            </a:pPr>
            <a:r>
              <a:rPr lang="en-US" sz="2800">
                <a:solidFill>
                  <a:srgbClr val="FFFFFF"/>
                </a:solidFill>
              </a:rPr>
              <a:t>   Processing a rehabilitative transfer</a:t>
            </a:r>
          </a:p>
          <a:p>
            <a:pPr fontAlgn="base">
              <a:spcAft>
                <a:spcPct val="0"/>
              </a:spcAft>
              <a:buClr>
                <a:srgbClr val="FFCC00"/>
              </a:buClr>
            </a:pPr>
            <a:r>
              <a:rPr lang="en-US" sz="2800">
                <a:solidFill>
                  <a:srgbClr val="FFFFFF"/>
                </a:solidFill>
              </a:rPr>
              <a:t>   Initiating administrative discharge proceedings.</a:t>
            </a:r>
            <a:r>
              <a:rPr lang="en-US">
                <a:solidFill>
                  <a:srgbClr val="FFFFFF"/>
                </a:solidFill>
              </a:rPr>
              <a:t> </a:t>
            </a:r>
          </a:p>
        </p:txBody>
      </p:sp>
    </p:spTree>
    <p:extLst>
      <p:ext uri="{BB962C8B-B14F-4D97-AF65-F5344CB8AC3E}">
        <p14:creationId xmlns:p14="http://schemas.microsoft.com/office/powerpoint/2010/main" val="2138128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rrowheads="1"/>
          </p:cNvSpPr>
          <p:nvPr>
            <p:ph type="title"/>
          </p:nvPr>
        </p:nvSpPr>
        <p:spPr/>
        <p:txBody>
          <a:bodyPr/>
          <a:lstStyle/>
          <a:p>
            <a:r>
              <a:rPr lang="en-US"/>
              <a:t>Check on Learning</a:t>
            </a:r>
          </a:p>
        </p:txBody>
      </p:sp>
      <p:sp>
        <p:nvSpPr>
          <p:cNvPr id="79875" name="Rectangle 3"/>
          <p:cNvSpPr>
            <a:spLocks noGrp="1" noChangeArrowheads="1"/>
          </p:cNvSpPr>
          <p:nvPr>
            <p:ph type="body" idx="1"/>
          </p:nvPr>
        </p:nvSpPr>
        <p:spPr>
          <a:xfrm>
            <a:off x="1676400" y="1066800"/>
            <a:ext cx="9067800" cy="1143000"/>
          </a:xfrm>
          <a:noFill/>
          <a:ln/>
        </p:spPr>
        <p:txBody>
          <a:bodyPr/>
          <a:lstStyle/>
          <a:p>
            <a:pPr>
              <a:buFont typeface="Wingdings" panose="05000000000000000000" pitchFamily="2" charset="2"/>
              <a:buNone/>
            </a:pPr>
            <a:r>
              <a:rPr lang="en-US" sz="2800"/>
              <a:t>   </a:t>
            </a:r>
            <a:r>
              <a:rPr lang="en-US" sz="2800" b="1" u="sng"/>
              <a:t>Question</a:t>
            </a:r>
            <a:r>
              <a:rPr lang="en-US" sz="2800"/>
              <a:t>: What factors should be considered before disposing of an instance of misconduct?</a:t>
            </a:r>
            <a:r>
              <a:rPr lang="en-US"/>
              <a:t> </a:t>
            </a:r>
          </a:p>
        </p:txBody>
      </p:sp>
      <p:sp>
        <p:nvSpPr>
          <p:cNvPr id="79876" name="Rectangle 4"/>
          <p:cNvSpPr>
            <a:spLocks noChangeArrowheads="1"/>
          </p:cNvSpPr>
          <p:nvPr/>
        </p:nvSpPr>
        <p:spPr bwMode="auto">
          <a:xfrm>
            <a:off x="1752600" y="2133600"/>
            <a:ext cx="90678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Garamond" panose="02020404030301010803" pitchFamily="18" charset="0"/>
              </a:defRPr>
            </a:lvl1pPr>
            <a:lvl2pPr marL="990600" indent="-533400">
              <a:spcBef>
                <a:spcPct val="20000"/>
              </a:spcBef>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2pPr>
            <a:lvl3pPr marL="1371600" indent="-457200">
              <a:spcBef>
                <a:spcPct val="20000"/>
              </a:spcBef>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3pPr>
            <a:lvl4pPr marL="1752600" indent="-381000">
              <a:spcBef>
                <a:spcPct val="20000"/>
              </a:spcBef>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4pPr>
            <a:lvl5pPr marL="2209800" indent="-381000">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5pPr>
            <a:lvl6pPr marL="2667000" indent="-3810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6pPr>
            <a:lvl7pPr marL="3124200" indent="-3810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7pPr>
            <a:lvl8pPr marL="3581400" indent="-3810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8pPr>
            <a:lvl9pPr marL="4038600" indent="-3810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solidFill>
                  <a:srgbClr val="FFFFFF"/>
                </a:solidFill>
              </a:rPr>
              <a:t>   </a:t>
            </a:r>
            <a:r>
              <a:rPr lang="en-US" b="1" u="sng">
                <a:solidFill>
                  <a:srgbClr val="FF3300"/>
                </a:solidFill>
              </a:rPr>
              <a:t>Answer</a:t>
            </a:r>
            <a:r>
              <a:rPr lang="en-US">
                <a:solidFill>
                  <a:srgbClr val="FF3300"/>
                </a:solidFill>
              </a:rPr>
              <a:t>:</a:t>
            </a:r>
          </a:p>
          <a:p>
            <a:pPr fontAlgn="base">
              <a:spcAft>
                <a:spcPct val="0"/>
              </a:spcAft>
              <a:buClr>
                <a:srgbClr val="FFCC00"/>
              </a:buClr>
            </a:pPr>
            <a:r>
              <a:rPr lang="en-US" sz="2400">
                <a:solidFill>
                  <a:srgbClr val="FFFFFF"/>
                </a:solidFill>
              </a:rPr>
              <a:t>Character and military service of the accused</a:t>
            </a:r>
          </a:p>
          <a:p>
            <a:pPr fontAlgn="base">
              <a:spcAft>
                <a:spcPct val="0"/>
              </a:spcAft>
              <a:buClr>
                <a:srgbClr val="FFCC00"/>
              </a:buClr>
            </a:pPr>
            <a:r>
              <a:rPr lang="en-US" sz="2400">
                <a:solidFill>
                  <a:srgbClr val="FFFFFF"/>
                </a:solidFill>
              </a:rPr>
              <a:t>The nature and circumstances of the offense and the extent of the harm caused</a:t>
            </a:r>
          </a:p>
          <a:p>
            <a:pPr fontAlgn="base">
              <a:spcAft>
                <a:spcPct val="0"/>
              </a:spcAft>
              <a:buClr>
                <a:srgbClr val="FFCC00"/>
              </a:buClr>
            </a:pPr>
            <a:r>
              <a:rPr lang="en-US" sz="2400">
                <a:solidFill>
                  <a:srgbClr val="FFFFFF"/>
                </a:solidFill>
              </a:rPr>
              <a:t>Effect on morale, health, safety, welfare, and discipline</a:t>
            </a:r>
          </a:p>
          <a:p>
            <a:pPr fontAlgn="base">
              <a:spcAft>
                <a:spcPct val="0"/>
              </a:spcAft>
              <a:buClr>
                <a:srgbClr val="FFCC00"/>
              </a:buClr>
            </a:pPr>
            <a:r>
              <a:rPr lang="en-US" sz="2400">
                <a:solidFill>
                  <a:srgbClr val="FFFFFF"/>
                </a:solidFill>
              </a:rPr>
              <a:t>Appropriateness of the authorized punishment to the particular accused or offense</a:t>
            </a:r>
          </a:p>
          <a:p>
            <a:pPr fontAlgn="base">
              <a:spcAft>
                <a:spcPct val="0"/>
              </a:spcAft>
              <a:buClr>
                <a:srgbClr val="FFCC00"/>
              </a:buClr>
            </a:pPr>
            <a:r>
              <a:rPr lang="en-US" sz="2400">
                <a:solidFill>
                  <a:srgbClr val="FFFFFF"/>
                </a:solidFill>
              </a:rPr>
              <a:t>etc</a:t>
            </a:r>
            <a:r>
              <a:rPr lang="en-US" sz="1800">
                <a:solidFill>
                  <a:srgbClr val="FFFFFF"/>
                </a:solidFill>
              </a:rPr>
              <a:t> </a:t>
            </a:r>
          </a:p>
        </p:txBody>
      </p:sp>
    </p:spTree>
    <p:extLst>
      <p:ext uri="{BB962C8B-B14F-4D97-AF65-F5344CB8AC3E}">
        <p14:creationId xmlns:p14="http://schemas.microsoft.com/office/powerpoint/2010/main" val="38296438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body" idx="1"/>
          </p:nvPr>
        </p:nvSpPr>
        <p:spPr>
          <a:xfrm>
            <a:off x="1905000" y="1676400"/>
            <a:ext cx="8534400" cy="1447800"/>
          </a:xfrm>
          <a:noFill/>
          <a:ln/>
        </p:spPr>
        <p:txBody>
          <a:bodyPr/>
          <a:lstStyle/>
          <a:p>
            <a:pPr>
              <a:lnSpc>
                <a:spcPct val="90000"/>
              </a:lnSpc>
              <a:buFont typeface="Wingdings" panose="05000000000000000000" pitchFamily="2" charset="2"/>
              <a:buNone/>
            </a:pPr>
            <a:r>
              <a:rPr lang="en-US" sz="2800"/>
              <a:t>    </a:t>
            </a:r>
            <a:r>
              <a:rPr lang="en-US" b="1" u="sng">
                <a:solidFill>
                  <a:srgbClr val="FF3300"/>
                </a:solidFill>
              </a:rPr>
              <a:t>Question</a:t>
            </a:r>
            <a:r>
              <a:rPr lang="en-US">
                <a:solidFill>
                  <a:srgbClr val="FF3300"/>
                </a:solidFill>
              </a:rPr>
              <a:t>:</a:t>
            </a:r>
            <a:r>
              <a:rPr lang="en-US"/>
              <a:t> Can a soldier be discharged under ‘Bad Conduct Discharge’ in a Summary Court Martial? True or False</a:t>
            </a:r>
          </a:p>
        </p:txBody>
      </p:sp>
      <p:sp>
        <p:nvSpPr>
          <p:cNvPr id="136195" name="Rectangle 3"/>
          <p:cNvSpPr>
            <a:spLocks noChangeArrowheads="1"/>
          </p:cNvSpPr>
          <p:nvPr/>
        </p:nvSpPr>
        <p:spPr bwMode="auto">
          <a:xfrm>
            <a:off x="1981200" y="37338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5pPr>
            <a:lvl6pPr marL="25146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6pPr>
            <a:lvl7pPr marL="29718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7pPr>
            <a:lvl8pPr marL="34290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8pPr>
            <a:lvl9pPr marL="38862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solidFill>
                  <a:srgbClr val="FFFFFF"/>
                </a:solidFill>
              </a:rPr>
              <a:t>   </a:t>
            </a:r>
            <a:r>
              <a:rPr lang="en-US" b="1" u="sng">
                <a:solidFill>
                  <a:srgbClr val="FF3300"/>
                </a:solidFill>
              </a:rPr>
              <a:t>Answer</a:t>
            </a:r>
            <a:r>
              <a:rPr lang="en-US">
                <a:solidFill>
                  <a:srgbClr val="FF3300"/>
                </a:solidFill>
              </a:rPr>
              <a:t>: </a:t>
            </a:r>
            <a:r>
              <a:rPr lang="en-US">
                <a:solidFill>
                  <a:srgbClr val="FFFFFF"/>
                </a:solidFill>
              </a:rPr>
              <a:t> False</a:t>
            </a:r>
          </a:p>
        </p:txBody>
      </p:sp>
      <p:sp>
        <p:nvSpPr>
          <p:cNvPr id="136196" name="Rectangle 4"/>
          <p:cNvSpPr>
            <a:spLocks noGrp="1" noChangeArrowheads="1"/>
          </p:cNvSpPr>
          <p:nvPr>
            <p:ph type="title"/>
          </p:nvPr>
        </p:nvSpPr>
        <p:spPr>
          <a:noFill/>
          <a:ln/>
          <a:effectLst>
            <a:outerShdw dist="28398" dir="1593903" algn="ctr" rotWithShape="0">
              <a:srgbClr val="B6B46A"/>
            </a:outerShdw>
          </a:effectLst>
        </p:spPr>
        <p:txBody>
          <a:bodyPr/>
          <a:lstStyle/>
          <a:p>
            <a:r>
              <a:rPr lang="en-US" sz="4000"/>
              <a:t>Military Justice </a:t>
            </a:r>
          </a:p>
        </p:txBody>
      </p:sp>
    </p:spTree>
    <p:extLst>
      <p:ext uri="{BB962C8B-B14F-4D97-AF65-F5344CB8AC3E}">
        <p14:creationId xmlns:p14="http://schemas.microsoft.com/office/powerpoint/2010/main" val="23377305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body" idx="1"/>
          </p:nvPr>
        </p:nvSpPr>
        <p:spPr>
          <a:xfrm>
            <a:off x="1905000" y="1219200"/>
            <a:ext cx="8534400" cy="1447800"/>
          </a:xfrm>
          <a:noFill/>
          <a:ln/>
        </p:spPr>
        <p:txBody>
          <a:bodyPr/>
          <a:lstStyle/>
          <a:p>
            <a:pPr>
              <a:lnSpc>
                <a:spcPct val="90000"/>
              </a:lnSpc>
              <a:buFont typeface="Wingdings" panose="05000000000000000000" pitchFamily="2" charset="2"/>
              <a:buNone/>
            </a:pPr>
            <a:r>
              <a:rPr lang="en-US" sz="2800"/>
              <a:t>    </a:t>
            </a:r>
            <a:r>
              <a:rPr lang="en-US" b="1" u="sng">
                <a:solidFill>
                  <a:srgbClr val="FF3300"/>
                </a:solidFill>
              </a:rPr>
              <a:t>Question</a:t>
            </a:r>
            <a:r>
              <a:rPr lang="en-US">
                <a:solidFill>
                  <a:srgbClr val="FF3300"/>
                </a:solidFill>
              </a:rPr>
              <a:t>: </a:t>
            </a:r>
            <a:r>
              <a:rPr lang="en-US"/>
              <a:t>What are the maximum penalties that can be adjudges against a soldier in a Summary Court Martial?</a:t>
            </a:r>
          </a:p>
        </p:txBody>
      </p:sp>
      <p:sp>
        <p:nvSpPr>
          <p:cNvPr id="139267" name="Rectangle 3"/>
          <p:cNvSpPr>
            <a:spLocks noChangeArrowheads="1"/>
          </p:cNvSpPr>
          <p:nvPr/>
        </p:nvSpPr>
        <p:spPr bwMode="auto">
          <a:xfrm>
            <a:off x="1905000" y="2590800"/>
            <a:ext cx="82296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5pPr>
            <a:lvl6pPr marL="25146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6pPr>
            <a:lvl7pPr marL="29718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7pPr>
            <a:lvl8pPr marL="34290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8pPr>
            <a:lvl9pPr marL="38862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solidFill>
                  <a:srgbClr val="FFFFFF"/>
                </a:solidFill>
              </a:rPr>
              <a:t>   </a:t>
            </a:r>
            <a:r>
              <a:rPr lang="en-US" b="1" u="sng">
                <a:solidFill>
                  <a:srgbClr val="FF3300"/>
                </a:solidFill>
              </a:rPr>
              <a:t>Answer</a:t>
            </a:r>
            <a:r>
              <a:rPr lang="en-US">
                <a:solidFill>
                  <a:srgbClr val="FF3300"/>
                </a:solidFill>
              </a:rPr>
              <a:t>:  </a:t>
            </a:r>
            <a:r>
              <a:rPr lang="en-US">
                <a:solidFill>
                  <a:srgbClr val="FFFFFF"/>
                </a:solidFill>
              </a:rPr>
              <a:t>Punishment may not exceed:</a:t>
            </a:r>
          </a:p>
          <a:p>
            <a:pPr fontAlgn="base">
              <a:spcAft>
                <a:spcPct val="0"/>
              </a:spcAft>
              <a:buClr>
                <a:srgbClr val="FFCC00"/>
              </a:buClr>
              <a:buFontTx/>
              <a:buChar char="-"/>
            </a:pPr>
            <a:r>
              <a:rPr lang="en-US">
                <a:solidFill>
                  <a:srgbClr val="FFFFFF"/>
                </a:solidFill>
              </a:rPr>
              <a:t>Confinement for one month</a:t>
            </a:r>
          </a:p>
          <a:p>
            <a:pPr fontAlgn="base">
              <a:spcAft>
                <a:spcPct val="0"/>
              </a:spcAft>
              <a:buClr>
                <a:srgbClr val="FFCC00"/>
              </a:buClr>
              <a:buFontTx/>
              <a:buChar char="-"/>
            </a:pPr>
            <a:r>
              <a:rPr lang="en-US">
                <a:solidFill>
                  <a:srgbClr val="FFFFFF"/>
                </a:solidFill>
              </a:rPr>
              <a:t>Restriction for 2 months</a:t>
            </a:r>
          </a:p>
          <a:p>
            <a:pPr fontAlgn="base">
              <a:spcAft>
                <a:spcPct val="0"/>
              </a:spcAft>
              <a:buClr>
                <a:srgbClr val="FFCC00"/>
              </a:buClr>
              <a:buFontTx/>
              <a:buChar char="-"/>
            </a:pPr>
            <a:r>
              <a:rPr lang="en-US">
                <a:solidFill>
                  <a:srgbClr val="FFFFFF"/>
                </a:solidFill>
              </a:rPr>
              <a:t>Hard labor w/o confinement for 45 days</a:t>
            </a:r>
          </a:p>
          <a:p>
            <a:pPr fontAlgn="base">
              <a:spcAft>
                <a:spcPct val="0"/>
              </a:spcAft>
              <a:buClr>
                <a:srgbClr val="FFCC00"/>
              </a:buClr>
              <a:buFontTx/>
              <a:buChar char="-"/>
            </a:pPr>
            <a:r>
              <a:rPr lang="en-US">
                <a:solidFill>
                  <a:srgbClr val="FFFFFF"/>
                </a:solidFill>
              </a:rPr>
              <a:t>2/3 base pay for 1 month</a:t>
            </a:r>
          </a:p>
          <a:p>
            <a:pPr fontAlgn="base">
              <a:spcAft>
                <a:spcPct val="0"/>
              </a:spcAft>
              <a:buClr>
                <a:srgbClr val="FFCC00"/>
              </a:buClr>
              <a:buFontTx/>
              <a:buChar char="-"/>
            </a:pPr>
            <a:r>
              <a:rPr lang="en-US">
                <a:solidFill>
                  <a:srgbClr val="FFFFFF"/>
                </a:solidFill>
              </a:rPr>
              <a:t>Reduction to E-1 (E4 and below)</a:t>
            </a:r>
          </a:p>
          <a:p>
            <a:pPr fontAlgn="base">
              <a:spcAft>
                <a:spcPct val="0"/>
              </a:spcAft>
              <a:buClr>
                <a:srgbClr val="FFCC00"/>
              </a:buClr>
              <a:buFontTx/>
              <a:buChar char="-"/>
            </a:pPr>
            <a:r>
              <a:rPr lang="en-US">
                <a:solidFill>
                  <a:srgbClr val="FFFFFF"/>
                </a:solidFill>
              </a:rPr>
              <a:t>Reduction of one Grade (E5 and above)</a:t>
            </a:r>
          </a:p>
        </p:txBody>
      </p:sp>
      <p:sp>
        <p:nvSpPr>
          <p:cNvPr id="139268" name="Rectangle 4"/>
          <p:cNvSpPr>
            <a:spLocks noGrp="1" noChangeArrowheads="1"/>
          </p:cNvSpPr>
          <p:nvPr>
            <p:ph type="title"/>
          </p:nvPr>
        </p:nvSpPr>
        <p:spPr>
          <a:noFill/>
          <a:ln/>
          <a:effectLst>
            <a:outerShdw dist="28398" dir="1593903" algn="ctr" rotWithShape="0">
              <a:srgbClr val="B6B46A"/>
            </a:outerShdw>
          </a:effectLst>
        </p:spPr>
        <p:txBody>
          <a:bodyPr/>
          <a:lstStyle/>
          <a:p>
            <a:r>
              <a:rPr lang="en-US" sz="4000"/>
              <a:t>Military Justice </a:t>
            </a:r>
          </a:p>
        </p:txBody>
      </p:sp>
    </p:spTree>
    <p:extLst>
      <p:ext uri="{BB962C8B-B14F-4D97-AF65-F5344CB8AC3E}">
        <p14:creationId xmlns:p14="http://schemas.microsoft.com/office/powerpoint/2010/main" val="32572089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body" idx="1"/>
          </p:nvPr>
        </p:nvSpPr>
        <p:spPr>
          <a:xfrm>
            <a:off x="1905000" y="1219200"/>
            <a:ext cx="8534400" cy="1447800"/>
          </a:xfrm>
          <a:noFill/>
          <a:ln/>
        </p:spPr>
        <p:txBody>
          <a:bodyPr/>
          <a:lstStyle/>
          <a:p>
            <a:pPr>
              <a:lnSpc>
                <a:spcPct val="90000"/>
              </a:lnSpc>
              <a:buFont typeface="Wingdings" panose="05000000000000000000" pitchFamily="2" charset="2"/>
              <a:buNone/>
            </a:pPr>
            <a:r>
              <a:rPr lang="en-US" sz="2800"/>
              <a:t>    </a:t>
            </a:r>
            <a:r>
              <a:rPr lang="en-US" b="1" u="sng">
                <a:solidFill>
                  <a:srgbClr val="FF3300"/>
                </a:solidFill>
              </a:rPr>
              <a:t>Question</a:t>
            </a:r>
            <a:r>
              <a:rPr lang="en-US">
                <a:solidFill>
                  <a:srgbClr val="FF3300"/>
                </a:solidFill>
              </a:rPr>
              <a:t>: </a:t>
            </a:r>
            <a:r>
              <a:rPr lang="en-US"/>
              <a:t>What are the maximum penalties that can be adjudges against a soldier in a Special Court Martial?</a:t>
            </a:r>
          </a:p>
        </p:txBody>
      </p:sp>
      <p:sp>
        <p:nvSpPr>
          <p:cNvPr id="141315" name="Rectangle 3"/>
          <p:cNvSpPr>
            <a:spLocks noChangeArrowheads="1"/>
          </p:cNvSpPr>
          <p:nvPr/>
        </p:nvSpPr>
        <p:spPr bwMode="auto">
          <a:xfrm>
            <a:off x="1905000" y="2895600"/>
            <a:ext cx="82296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5pPr>
            <a:lvl6pPr marL="25146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6pPr>
            <a:lvl7pPr marL="29718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7pPr>
            <a:lvl8pPr marL="34290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8pPr>
            <a:lvl9pPr marL="38862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solidFill>
                  <a:srgbClr val="FFFFFF"/>
                </a:solidFill>
              </a:rPr>
              <a:t>   </a:t>
            </a:r>
            <a:r>
              <a:rPr lang="en-US" b="1" u="sng">
                <a:solidFill>
                  <a:srgbClr val="FF3300"/>
                </a:solidFill>
              </a:rPr>
              <a:t>Answer</a:t>
            </a:r>
            <a:r>
              <a:rPr lang="en-US">
                <a:solidFill>
                  <a:srgbClr val="FF3300"/>
                </a:solidFill>
              </a:rPr>
              <a:t>:  </a:t>
            </a:r>
            <a:r>
              <a:rPr lang="en-US">
                <a:solidFill>
                  <a:srgbClr val="FFFFFF"/>
                </a:solidFill>
              </a:rPr>
              <a:t>Punishment may not exceed:</a:t>
            </a:r>
          </a:p>
          <a:p>
            <a:pPr fontAlgn="base">
              <a:spcAft>
                <a:spcPct val="0"/>
              </a:spcAft>
              <a:buClr>
                <a:srgbClr val="FFCC00"/>
              </a:buClr>
              <a:buFontTx/>
              <a:buChar char="-"/>
            </a:pPr>
            <a:r>
              <a:rPr lang="en-US">
                <a:solidFill>
                  <a:srgbClr val="FFFFFF"/>
                </a:solidFill>
              </a:rPr>
              <a:t>Confinement for more than 6 months</a:t>
            </a:r>
          </a:p>
          <a:p>
            <a:pPr fontAlgn="base">
              <a:spcAft>
                <a:spcPct val="0"/>
              </a:spcAft>
              <a:buClr>
                <a:srgbClr val="FFCC00"/>
              </a:buClr>
              <a:buFontTx/>
              <a:buChar char="-"/>
            </a:pPr>
            <a:r>
              <a:rPr lang="en-US">
                <a:solidFill>
                  <a:srgbClr val="FFFFFF"/>
                </a:solidFill>
              </a:rPr>
              <a:t>2/3 base pay for 6 months</a:t>
            </a:r>
          </a:p>
          <a:p>
            <a:pPr fontAlgn="base">
              <a:spcAft>
                <a:spcPct val="0"/>
              </a:spcAft>
              <a:buClr>
                <a:srgbClr val="FFCC00"/>
              </a:buClr>
              <a:buFontTx/>
              <a:buChar char="-"/>
            </a:pPr>
            <a:r>
              <a:rPr lang="en-US">
                <a:solidFill>
                  <a:srgbClr val="FFFFFF"/>
                </a:solidFill>
              </a:rPr>
              <a:t>Reduction to E-1</a:t>
            </a:r>
          </a:p>
          <a:p>
            <a:pPr fontAlgn="base">
              <a:spcAft>
                <a:spcPct val="0"/>
              </a:spcAft>
              <a:buClr>
                <a:srgbClr val="FFCC00"/>
              </a:buClr>
              <a:buFontTx/>
              <a:buNone/>
            </a:pPr>
            <a:r>
              <a:rPr lang="en-US">
                <a:solidFill>
                  <a:srgbClr val="FFFFFF"/>
                </a:solidFill>
              </a:rPr>
              <a:t>   Note: Commissioned Officers may not be dismissed or confined at a special court-martial </a:t>
            </a:r>
          </a:p>
        </p:txBody>
      </p:sp>
      <p:sp>
        <p:nvSpPr>
          <p:cNvPr id="141316" name="Rectangle 4"/>
          <p:cNvSpPr>
            <a:spLocks noGrp="1" noChangeArrowheads="1"/>
          </p:cNvSpPr>
          <p:nvPr>
            <p:ph type="title"/>
          </p:nvPr>
        </p:nvSpPr>
        <p:spPr>
          <a:noFill/>
          <a:ln/>
          <a:effectLst>
            <a:outerShdw dist="28398" dir="1593903" algn="ctr" rotWithShape="0">
              <a:srgbClr val="B6B46A"/>
            </a:outerShdw>
          </a:effectLst>
        </p:spPr>
        <p:txBody>
          <a:bodyPr/>
          <a:lstStyle/>
          <a:p>
            <a:r>
              <a:rPr lang="en-US" sz="4000"/>
              <a:t>Military Justice </a:t>
            </a:r>
          </a:p>
        </p:txBody>
      </p:sp>
    </p:spTree>
    <p:extLst>
      <p:ext uri="{BB962C8B-B14F-4D97-AF65-F5344CB8AC3E}">
        <p14:creationId xmlns:p14="http://schemas.microsoft.com/office/powerpoint/2010/main" val="5554835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anose="02020404030301010803"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anose="02020404030301010803" pitchFamily="18" charset="0"/>
          </a:defRPr>
        </a:defPPr>
      </a:lstStyle>
    </a:ln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anose="02020404030301010803"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anose="02020404030301010803" pitchFamily="18" charset="0"/>
          </a:defRPr>
        </a:defPPr>
      </a:lstStyle>
    </a:ln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anose="02020404030301010803"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anose="02020404030301010803" pitchFamily="18" charset="0"/>
          </a:defRPr>
        </a:defPPr>
      </a:lstStyle>
    </a:ln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1814</Words>
  <Application>Microsoft Office PowerPoint</Application>
  <PresentationFormat>Widescreen</PresentationFormat>
  <Paragraphs>179</Paragraphs>
  <Slides>38</Slides>
  <Notes>11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38</vt:i4>
      </vt:variant>
    </vt:vector>
  </HeadingPairs>
  <TitlesOfParts>
    <vt:vector size="47" baseType="lpstr">
      <vt:lpstr>Arial</vt:lpstr>
      <vt:lpstr>Calibri</vt:lpstr>
      <vt:lpstr>Calibri Light</vt:lpstr>
      <vt:lpstr>Garamond</vt:lpstr>
      <vt:lpstr>Wingdings</vt:lpstr>
      <vt:lpstr>Office Theme</vt:lpstr>
      <vt:lpstr>Stream</vt:lpstr>
      <vt:lpstr>1_Stream</vt:lpstr>
      <vt:lpstr>2_Stream</vt:lpstr>
      <vt:lpstr>PowerPoint Presentation</vt:lpstr>
      <vt:lpstr>Military Justice LOW</vt:lpstr>
      <vt:lpstr>Check on Learning</vt:lpstr>
      <vt:lpstr>Check on Learning</vt:lpstr>
      <vt:lpstr>Check on Learning</vt:lpstr>
      <vt:lpstr>Check on Learning</vt:lpstr>
      <vt:lpstr>Military Justice </vt:lpstr>
      <vt:lpstr>Military Justice </vt:lpstr>
      <vt:lpstr>Military Justice </vt:lpstr>
      <vt:lpstr>Military Justice </vt:lpstr>
      <vt:lpstr>Military Justice </vt:lpstr>
      <vt:lpstr>Military Justice </vt:lpstr>
      <vt:lpstr>Mililtary Justice </vt:lpstr>
      <vt:lpstr>Check on Learning</vt:lpstr>
      <vt:lpstr>Check on Learning</vt:lpstr>
      <vt:lpstr>Check on Learning</vt:lpstr>
      <vt:lpstr>Check on Learning</vt:lpstr>
      <vt:lpstr>Check on Learning</vt:lpstr>
      <vt:lpstr>Check on Learning</vt:lpstr>
      <vt:lpstr>Check on Learning</vt:lpstr>
      <vt:lpstr>Check on Learning</vt:lpstr>
      <vt:lpstr>Check on Learning</vt:lpstr>
      <vt:lpstr>Check on Learning</vt:lpstr>
      <vt:lpstr>Check on Learning</vt:lpstr>
      <vt:lpstr>Check on Learning</vt:lpstr>
      <vt:lpstr>Check on Learning</vt:lpstr>
      <vt:lpstr>Check on Learning</vt:lpstr>
      <vt:lpstr>Check on Learning</vt:lpstr>
      <vt:lpstr>Check on Learning</vt:lpstr>
      <vt:lpstr>Who has the right to initiate probable cause?</vt:lpstr>
      <vt:lpstr>Consent Searches</vt:lpstr>
      <vt:lpstr>Types of Search and Seizures</vt:lpstr>
      <vt:lpstr>Corrective Action</vt:lpstr>
      <vt:lpstr>Pass Revocation</vt:lpstr>
      <vt:lpstr>Check on Learning</vt:lpstr>
      <vt:lpstr>Check on Learning</vt:lpstr>
      <vt:lpstr>Check on Learning</vt:lpstr>
      <vt:lpstr>Check on Learning</vt:lpstr>
    </vt:vector>
  </TitlesOfParts>
  <Company>United States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166th Student</dc:creator>
  <cp:lastModifiedBy>166th Student</cp:lastModifiedBy>
  <cp:revision>14</cp:revision>
  <dcterms:created xsi:type="dcterms:W3CDTF">2015-07-28T17:32:04Z</dcterms:created>
  <dcterms:modified xsi:type="dcterms:W3CDTF">2015-07-28T21:43:08Z</dcterms:modified>
</cp:coreProperties>
</file>