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7950-E421-46EE-B7F3-F1183DA6E459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D77D-51D8-40A4-85DA-F2F5DC85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15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7950-E421-46EE-B7F3-F1183DA6E459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D77D-51D8-40A4-85DA-F2F5DC85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60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7950-E421-46EE-B7F3-F1183DA6E459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D77D-51D8-40A4-85DA-F2F5DC85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3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7950-E421-46EE-B7F3-F1183DA6E459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D77D-51D8-40A4-85DA-F2F5DC85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9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7950-E421-46EE-B7F3-F1183DA6E459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D77D-51D8-40A4-85DA-F2F5DC85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7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7950-E421-46EE-B7F3-F1183DA6E459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D77D-51D8-40A4-85DA-F2F5DC85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0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7950-E421-46EE-B7F3-F1183DA6E459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D77D-51D8-40A4-85DA-F2F5DC85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78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7950-E421-46EE-B7F3-F1183DA6E459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D77D-51D8-40A4-85DA-F2F5DC85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1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7950-E421-46EE-B7F3-F1183DA6E459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D77D-51D8-40A4-85DA-F2F5DC85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2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7950-E421-46EE-B7F3-F1183DA6E459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D77D-51D8-40A4-85DA-F2F5DC85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25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7950-E421-46EE-B7F3-F1183DA6E459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D77D-51D8-40A4-85DA-F2F5DC85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2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7950-E421-46EE-B7F3-F1183DA6E459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D77D-51D8-40A4-85DA-F2F5DC85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8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hivurokov.ru/kopilka/up/html/2017/02/17/k_58a688af3880d/img_user_file_58a688af9efb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195" cy="686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-27448" y="185405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Авиационный Институт</a:t>
            </a:r>
          </a:p>
          <a:p>
            <a:pPr algn="ctr"/>
            <a:r>
              <a:rPr lang="ru-RU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</a:t>
            </a:r>
          </a:p>
          <a:p>
            <a:pPr algn="ctr"/>
            <a:r>
              <a:rPr lang="ru-RU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  </a:t>
            </a:r>
          </a:p>
          <a:p>
            <a:pPr algn="ctr"/>
            <a:r>
              <a:rPr lang="ru-RU" sz="1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806 «Вычислительная математика и программирование»</a:t>
            </a:r>
          </a:p>
          <a:p>
            <a:pPr algn="ctr"/>
            <a:r>
              <a:rPr lang="ru-RU" sz="1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Факультет: «Прикладная математика и информатика»</a:t>
            </a:r>
          </a:p>
          <a:p>
            <a:pPr algn="ctr"/>
            <a:r>
              <a:rPr lang="ru-RU" sz="1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 «Фундаментальная информатика»</a:t>
            </a:r>
          </a:p>
          <a:p>
            <a:pPr algn="ctr"/>
            <a:r>
              <a:rPr lang="ru-RU" sz="1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Реферат по теме: «Троичный компьютер»</a:t>
            </a:r>
          </a:p>
          <a:p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М8О-108Б-18</a:t>
            </a:r>
          </a:p>
          <a:p>
            <a:pPr algn="r"/>
            <a:r>
              <a:rPr lang="ru-RU" sz="1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Аксенов Александр Евгеньевич</a:t>
            </a:r>
          </a:p>
          <a:p>
            <a:pPr algn="r"/>
            <a:r>
              <a:rPr lang="ru-RU" sz="1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</a:t>
            </a:r>
            <a:r>
              <a:rPr lang="ru-RU" sz="14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Поповкин</a:t>
            </a:r>
            <a:r>
              <a:rPr lang="ru-RU" sz="1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Викторович</a:t>
            </a:r>
          </a:p>
          <a:p>
            <a:r>
              <a:rPr lang="ru-RU" sz="1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2018 г.</a:t>
            </a:r>
          </a:p>
        </p:txBody>
      </p:sp>
    </p:spTree>
    <p:extLst>
      <p:ext uri="{BB962C8B-B14F-4D97-AF65-F5344CB8AC3E}">
        <p14:creationId xmlns:p14="http://schemas.microsoft.com/office/powerpoint/2010/main" val="32326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arhivurokov.ru/kopilka/up/html/2017/02/17/k_58a688af3880d/img_user_file_58a688af9efb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3195" cy="686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Jan Å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8640"/>
            <a:ext cx="4267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0192" y="594928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 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Лукасевич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https://upload.wikimedia.org/wikipedia/commons/thumb/8/8b/The_statue_of_Aristotle_near_the_entrance%2C_The_School_of_Aristotle_%28The_Lyceum%29_%287263459844%29.jpg/800px-The_statue_of_Aristotle_near_the_entrance%2C_The_School_of_Aristotle_%28The_Lyceum%29_%287263459844%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11351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44281" y="5764614"/>
            <a:ext cx="132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Аристотель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arhivurokov.ru/kopilka/up/html/2017/02/17/k_58a688af3880d/img_user_file_58a688af9efb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3195" cy="686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ÐÐ°ÑÑÐ¸Ð½ÐºÐ¸ Ð¿Ð¾ Ð·Ð°Ð¿ÑÐ¾ÑÑ ÐºÐ¾Ð¼Ð¿ÑÑÑÐµÑÐ½Ð°Ñ ÑÐ¸ÑÑÐµÐ¼Ð° TC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3936436" cy="29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ÐÐ°ÑÑÐ¸Ð½ÐºÐ¸ Ð¿Ð¾ Ð·Ð°Ð¿ÑÐ¾ÑÑ Ð¼Ð°ÑÐ¸Ð½Ð° ÑÐ¾ÑÐ»ÐµÑÐ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5086320" cy="27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picklesnet.com/burroughs/images/fullsize/burr000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787" y="286952"/>
            <a:ext cx="4377081" cy="29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6096" y="5157192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Счётная машина Томаса </a:t>
            </a:r>
            <a:r>
              <a:rPr lang="ru-RU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Фоулера</a:t>
            </a:r>
            <a:endParaRPr lang="ru-RU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3212975"/>
            <a:ext cx="4008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Трёхуровневая 3-тритная цифровая компьютерная система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TCA2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3336085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Burroughs B1700</a:t>
            </a:r>
            <a:endParaRPr lang="ru-RU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arhivurokov.ru/kopilka/up/html/2017/02/17/k_58a688af3880d/img_user_file_58a688af9efb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3195" cy="686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ÐÐ°ÑÑÐ¸Ð½ÐºÐ¸ Ð¿Ð¾ Ð·Ð°Ð¿ÑÐ¾ÑÑ Ð¡ Ð ÑÐ¾Ð±Ð¾Ð»ÐµÐ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9" y="98360"/>
            <a:ext cx="229273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3037034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Львович Соболев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https://imgprx.livejournal.net/87763b1de503ef6ebf97c4af2a19ab961ec13580/e-R_zAtJZTqDY2cB41C4qbLIgrVEQPn_PqIT2Z4LNWjziuC9evIcm4BtmrBwcuU-NJKwQmfgxAcT-YVE6TQQQHwJfX3c5ebyJ_cCzg_ngc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6632"/>
            <a:ext cx="4104456" cy="291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4" y="3557142"/>
            <a:ext cx="2776227" cy="261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6229272"/>
            <a:ext cx="3136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 Петрович 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Брусенцов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0237" y="3045126"/>
            <a:ext cx="241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Создатели «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Сетуни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30" name="Picture 10" descr="3-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451891"/>
            <a:ext cx="3528392" cy="282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0237" y="6276426"/>
            <a:ext cx="367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Троичная память (ферритовый куб)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arhivurokov.ru/kopilka/up/html/2017/02/17/k_58a688af3880d/img_user_file_58a688af9efb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3195" cy="686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tehnosayt.ru/wp-content/uploads/2011/12/inf_Brusentsov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0968"/>
            <a:ext cx="3099693" cy="252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www.factroom.ru/facts/wp-content/uploads/2014/11/17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48" y="363488"/>
            <a:ext cx="547595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habrastorage.org/files/8bf/8f8/dae/8bf8f8dae6e746a0adbc88a83388239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4356262"/>
            <a:ext cx="6447473" cy="15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ÐÐ°ÑÑÐ¸Ð½ÐºÐ¸ Ð¿Ð¾ Ð·Ð°Ð¿ÑÐ¾ÑÑ ÑÑÐ¾Ð¸ÑÐ½Ð°Ñ Ð»Ð¾Ð³Ð¸ÐºÐ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32" y="3573016"/>
            <a:ext cx="1944216" cy="297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597" y="3063116"/>
            <a:ext cx="338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 Петрович 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Брусенцов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3182" y="3971262"/>
            <a:ext cx="168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ЭВМ «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Сетунь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28338" y="6005944"/>
            <a:ext cx="6156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операциями сложения и умножения в троичном симметричном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коде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523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arhivurokov.ru/kopilka/up/html/2017/02/17/k_58a688af3880d/img_user_file_58a688af9efb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3195" cy="686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Ð»Ð¾Ðº-ÑÑÐµÐ¼Ð° Ð²ÑÑÐ¸ÑÐ»Ð¸ÑÐµÐ»ÑÐ½Ð¾Ð¹ Ð¼Ð°ÑÐ¸Ð½Ñ Ð¡ÐµÑÑÐ½Ñ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4" y="908720"/>
            <a:ext cx="888480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9752" y="6093296"/>
            <a:ext cx="485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вычислительной машины «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Сетунь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802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62</Words>
  <Application>Microsoft Office PowerPoint</Application>
  <PresentationFormat>Экран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16</cp:revision>
  <dcterms:created xsi:type="dcterms:W3CDTF">2018-10-17T19:22:38Z</dcterms:created>
  <dcterms:modified xsi:type="dcterms:W3CDTF">2018-10-18T14:55:10Z</dcterms:modified>
</cp:coreProperties>
</file>