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0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6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99EAA4-609E-4E1B-BF59-95EB61364E97}"/>
              </a:ext>
            </a:extLst>
          </p:cNvPr>
          <p:cNvSpPr/>
          <p:nvPr/>
        </p:nvSpPr>
        <p:spPr>
          <a:xfrm>
            <a:off x="-53557" y="18864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Авиационный Институт</a:t>
            </a:r>
          </a:p>
          <a:p>
            <a:pPr algn="ctr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</a:p>
          <a:p>
            <a:pPr algn="ctr"/>
            <a:r>
              <a:rPr lang="ru-RU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  </a:t>
            </a: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806 «Вычислительная математика и программирование»</a:t>
            </a: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«Прикладная математика и информатика»</a:t>
            </a: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«Фундаментальная информатика»</a:t>
            </a: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 </a:t>
            </a:r>
            <a:r>
              <a:rPr lang="ru-RU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по теме: «Язык обработки текста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ru-RU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М8О-108Б-18</a:t>
            </a:r>
          </a:p>
          <a:p>
            <a:pPr algn="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Аксенов Александр Евгеньевич</a:t>
            </a:r>
          </a:p>
          <a:p>
            <a:pPr algn="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Поповкин Александр Викторович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2019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3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2D5E7B-C853-4FBF-BB59-8945F23FDC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0662"/>
            <a:ext cx="593979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266D02-67A2-404A-A165-73CA06318195}"/>
              </a:ext>
            </a:extLst>
          </p:cNvPr>
          <p:cNvSpPr/>
          <p:nvPr/>
        </p:nvSpPr>
        <p:spPr>
          <a:xfrm>
            <a:off x="2592995" y="3068120"/>
            <a:ext cx="395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9999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Пример использования переменной NF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89EE8E-39A0-4804-9754-4A25CE5F65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3" y="3930255"/>
            <a:ext cx="5939790" cy="18618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A73F68-6B03-4037-A330-8A304D99FA1D}"/>
              </a:ext>
            </a:extLst>
          </p:cNvPr>
          <p:cNvSpPr/>
          <p:nvPr/>
        </p:nvSpPr>
        <p:spPr>
          <a:xfrm>
            <a:off x="2957293" y="6177971"/>
            <a:ext cx="3229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9999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переменной FNR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17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2602C8B-1579-4781-9C2C-5EEFEBA0D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9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4C320D-8B32-4025-9970-D9772C2A81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289109"/>
            <a:ext cx="5939790" cy="23183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FE83D3-079D-42DF-9F9C-62007793B9D1}"/>
              </a:ext>
            </a:extLst>
          </p:cNvPr>
          <p:cNvSpPr/>
          <p:nvPr/>
        </p:nvSpPr>
        <p:spPr>
          <a:xfrm>
            <a:off x="2935126" y="2745217"/>
            <a:ext cx="3306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Различие переменных NR и FNR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DA1833-AE75-47F7-8E89-62A3E8DE55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59" y="3743452"/>
            <a:ext cx="4556760" cy="1226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F959156-5E0E-43FF-BE5E-8209AE310671}"/>
              </a:ext>
            </a:extLst>
          </p:cNvPr>
          <p:cNvSpPr/>
          <p:nvPr/>
        </p:nvSpPr>
        <p:spPr>
          <a:xfrm>
            <a:off x="2794848" y="3183410"/>
            <a:ext cx="343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Пользовательские переменные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1E2660-5046-455B-B82D-B23322FBE1CC}"/>
              </a:ext>
            </a:extLst>
          </p:cNvPr>
          <p:cNvSpPr/>
          <p:nvPr/>
        </p:nvSpPr>
        <p:spPr>
          <a:xfrm>
            <a:off x="2532836" y="5139279"/>
            <a:ext cx="411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с пользовательской переменной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0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21A1BD2-CEF5-4B61-A6A8-DCF20480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D7655E-7634-473E-8FCC-B6AF94ADC8CD}"/>
              </a:ext>
            </a:extLst>
          </p:cNvPr>
          <p:cNvSpPr/>
          <p:nvPr/>
        </p:nvSpPr>
        <p:spPr>
          <a:xfrm>
            <a:off x="3450314" y="332656"/>
            <a:ext cx="22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Условный оператор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8705E-EAB4-4C48-9711-759C8D0CCE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4" y="908720"/>
            <a:ext cx="5939790" cy="10471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760A46-36BB-49B1-998F-D3AB4846C25E}"/>
              </a:ext>
            </a:extLst>
          </p:cNvPr>
          <p:cNvSpPr/>
          <p:nvPr/>
        </p:nvSpPr>
        <p:spPr>
          <a:xfrm>
            <a:off x="3124904" y="1988572"/>
            <a:ext cx="289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Однострочный оператор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7E1855-3E42-4398-B3F1-968E6A3CA02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2553970"/>
            <a:ext cx="5939790" cy="17500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C77070-FBE6-4B84-86D3-565ADCEB801E}"/>
              </a:ext>
            </a:extLst>
          </p:cNvPr>
          <p:cNvSpPr/>
          <p:nvPr/>
        </p:nvSpPr>
        <p:spPr>
          <a:xfrm>
            <a:off x="2490307" y="4500096"/>
            <a:ext cx="416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нескольких команд в блоке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6DE70CA-2EAB-4FA4-B221-45C9C621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1AC21B-7B65-4A22-8D3B-A0111F9401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332656"/>
            <a:ext cx="593979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66A9DE-7A49-4FF3-BAB2-5F83E6BA3859}"/>
              </a:ext>
            </a:extLst>
          </p:cNvPr>
          <p:cNvSpPr/>
          <p:nvPr/>
        </p:nvSpPr>
        <p:spPr>
          <a:xfrm>
            <a:off x="2915816" y="2856781"/>
            <a:ext cx="347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Условный оператор с блоком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else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B0E014-BC7A-4022-912A-10C4B80CA8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32369"/>
            <a:ext cx="5939790" cy="150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3C03F1-738A-4726-B115-E57EEEFDC498}"/>
              </a:ext>
            </a:extLst>
          </p:cNvPr>
          <p:cNvSpPr/>
          <p:nvPr/>
        </p:nvSpPr>
        <p:spPr>
          <a:xfrm>
            <a:off x="971600" y="573325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Условный оператор, содержащий ветви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else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, записанный в одну строку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4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D2876A9-AAAD-4276-95E1-BC0698ED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F4C1A0-29C6-46A7-B39F-04EA29C53C14}"/>
              </a:ext>
            </a:extLst>
          </p:cNvPr>
          <p:cNvSpPr/>
          <p:nvPr/>
        </p:nvSpPr>
        <p:spPr>
          <a:xfrm>
            <a:off x="3779912" y="26064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Цикл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while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61F786-3FAB-4B3E-999E-E71E2EE6E1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4" y="758565"/>
            <a:ext cx="5939790" cy="2420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62E35C-0D5D-4D1D-881B-AD109B62A0C2}"/>
              </a:ext>
            </a:extLst>
          </p:cNvPr>
          <p:cNvSpPr/>
          <p:nvPr/>
        </p:nvSpPr>
        <p:spPr>
          <a:xfrm>
            <a:off x="2865442" y="3155109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Обработка данных в цикле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while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CD640F-A706-42D2-AE2B-9F67B70579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36" y="3613666"/>
            <a:ext cx="5939790" cy="2646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A5C8650-8E0A-4017-9BFF-51E4C88565B6}"/>
              </a:ext>
            </a:extLst>
          </p:cNvPr>
          <p:cNvSpPr/>
          <p:nvPr/>
        </p:nvSpPr>
        <p:spPr>
          <a:xfrm>
            <a:off x="3098551" y="6228020"/>
            <a:ext cx="294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Команда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break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 цикле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53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DB9F254-E1CE-40A8-9998-8A5AEE3F2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AD4CB2-5DEB-444C-8F03-2E4BB82F39B0}"/>
              </a:ext>
            </a:extLst>
          </p:cNvPr>
          <p:cNvSpPr/>
          <p:nvPr/>
        </p:nvSpPr>
        <p:spPr>
          <a:xfrm>
            <a:off x="4015597" y="116632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Цикл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522068-C1A4-42F3-A05B-F836E606BB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2696"/>
            <a:ext cx="5939790" cy="217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93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18B2017-4FE5-4E11-AFDB-978C819CC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D1EFEF3-0D59-4987-AC93-4AEB6B2995F8}"/>
              </a:ext>
            </a:extLst>
          </p:cNvPr>
          <p:cNvSpPr/>
          <p:nvPr/>
        </p:nvSpPr>
        <p:spPr>
          <a:xfrm>
            <a:off x="2771800" y="188640"/>
            <a:ext cx="3755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Форматированный вывод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DC0773-889A-4B78-ABC5-25D32B45F6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70" y="1196752"/>
            <a:ext cx="5939790" cy="1304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B42E61-795F-4EF3-AA06-5D88338969C3}"/>
              </a:ext>
            </a:extLst>
          </p:cNvPr>
          <p:cNvSpPr/>
          <p:nvPr/>
        </p:nvSpPr>
        <p:spPr>
          <a:xfrm>
            <a:off x="2051720" y="2556201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Форматирование выходных данных с помощью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printf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CC9C5A-1469-4939-835D-8382DBBCE6C0}"/>
              </a:ext>
            </a:extLst>
          </p:cNvPr>
          <p:cNvSpPr/>
          <p:nvPr/>
        </p:nvSpPr>
        <p:spPr>
          <a:xfrm>
            <a:off x="2470719" y="3244334"/>
            <a:ext cx="4202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математические функции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80B75C-BB49-48AD-AA56-1DF90BCE55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4" y="4247927"/>
            <a:ext cx="5939790" cy="91503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ABAF0E-2E79-4C1E-A30F-314C62357DB0}"/>
              </a:ext>
            </a:extLst>
          </p:cNvPr>
          <p:cNvSpPr/>
          <p:nvPr/>
        </p:nvSpPr>
        <p:spPr>
          <a:xfrm>
            <a:off x="2563601" y="5360551"/>
            <a:ext cx="417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Работа с математическими функциями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20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E658C13-E8DE-49D9-88C9-0ECCB951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A0FB8B-533B-4DAD-9D20-5AD50A53D5D9}"/>
              </a:ext>
            </a:extLst>
          </p:cNvPr>
          <p:cNvSpPr/>
          <p:nvPr/>
        </p:nvSpPr>
        <p:spPr>
          <a:xfrm>
            <a:off x="3397800" y="188640"/>
            <a:ext cx="2348399" cy="390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Строковые функции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84EF34-B4DC-4089-BA7D-3CA162B313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4" y="908720"/>
            <a:ext cx="5939790" cy="9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432A5F-45C2-44C6-9962-D21E28B096CF}"/>
              </a:ext>
            </a:extLst>
          </p:cNvPr>
          <p:cNvSpPr/>
          <p:nvPr/>
        </p:nvSpPr>
        <p:spPr>
          <a:xfrm>
            <a:off x="2267744" y="1925096"/>
            <a:ext cx="480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строковой функции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toupper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81FF15-F3AD-4C32-80F3-0D79003038B2}"/>
              </a:ext>
            </a:extLst>
          </p:cNvPr>
          <p:cNvSpPr/>
          <p:nvPr/>
        </p:nvSpPr>
        <p:spPr>
          <a:xfrm>
            <a:off x="3023850" y="2386761"/>
            <a:ext cx="3096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Пользовательские функции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F8D083-AB79-48F4-A2C9-74EB082287C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37459"/>
            <a:ext cx="4800600" cy="32689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047D75-D156-4472-BC5C-0662D77A6EED}"/>
              </a:ext>
            </a:extLst>
          </p:cNvPr>
          <p:cNvSpPr/>
          <p:nvPr/>
        </p:nvSpPr>
        <p:spPr>
          <a:xfrm>
            <a:off x="1187624" y="6187805"/>
            <a:ext cx="3828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собственной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6FD3E6-83E0-4413-8954-11307536C941}"/>
              </a:ext>
            </a:extLst>
          </p:cNvPr>
          <p:cNvSpPr/>
          <p:nvPr/>
        </p:nvSpPr>
        <p:spPr>
          <a:xfrm>
            <a:off x="2123728" y="188640"/>
            <a:ext cx="523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Чтение 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-скриптов из командной строки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33FC97-171B-4212-BE9C-6FCB16911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2" y="831571"/>
            <a:ext cx="7560840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E03616-E7E8-4F8D-BF3B-6E5E83FEF4A8}"/>
              </a:ext>
            </a:extLst>
          </p:cNvPr>
          <p:cNvSpPr/>
          <p:nvPr/>
        </p:nvSpPr>
        <p:spPr>
          <a:xfrm>
            <a:off x="1700808" y="264869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Первый запуск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, вывод на экран заданного текста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02ACD-7901-48BC-AF69-945215FDF5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2" y="3936922"/>
            <a:ext cx="7110174" cy="21107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45317D-CE08-43B5-8C4E-225F469D8F4E}"/>
              </a:ext>
            </a:extLst>
          </p:cNvPr>
          <p:cNvSpPr/>
          <p:nvPr/>
        </p:nvSpPr>
        <p:spPr>
          <a:xfrm>
            <a:off x="1700808" y="3414563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Позиционные переменные, хранящие данные полей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CE57C1-7C5B-4BA8-BF03-53AF06775629}"/>
              </a:ext>
            </a:extLst>
          </p:cNvPr>
          <p:cNvSpPr/>
          <p:nvPr/>
        </p:nvSpPr>
        <p:spPr>
          <a:xfrm>
            <a:off x="2104318" y="6285591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Вывод в консоль первого поля каждой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54E280-7F52-4168-BD7F-5CFAA28E26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831451" cy="24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BD8CBD-613A-4DDD-8837-C2CD0256E9FF}"/>
              </a:ext>
            </a:extLst>
          </p:cNvPr>
          <p:cNvSpPr/>
          <p:nvPr/>
        </p:nvSpPr>
        <p:spPr>
          <a:xfrm>
            <a:off x="2024844" y="2863629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Указание символа-разделителя при вызове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1632A3-8058-4527-97FB-73D36ACB84CF}"/>
              </a:ext>
            </a:extLst>
          </p:cNvPr>
          <p:cNvSpPr/>
          <p:nvPr/>
        </p:nvSpPr>
        <p:spPr>
          <a:xfrm>
            <a:off x="2633128" y="3867311"/>
            <a:ext cx="386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нескольких команд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C9F15B-C984-400A-B0EE-F97867F609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481035"/>
            <a:ext cx="7047475" cy="117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A8FBEA4-979C-4829-981D-10C872CAA943}"/>
              </a:ext>
            </a:extLst>
          </p:cNvPr>
          <p:cNvSpPr/>
          <p:nvPr/>
        </p:nvSpPr>
        <p:spPr>
          <a:xfrm>
            <a:off x="858933" y="587494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Вызов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 из командной строки с передачей ему многострочного скрипта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59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7CFAD4-3C88-40C0-9720-718B55EA6544}"/>
              </a:ext>
            </a:extLst>
          </p:cNvPr>
          <p:cNvSpPr/>
          <p:nvPr/>
        </p:nvSpPr>
        <p:spPr>
          <a:xfrm>
            <a:off x="2910519" y="260648"/>
            <a:ext cx="332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Чтение скрипта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из файла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83435A-FE46-4AA3-BEC0-E299FEBFCE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1" y="1034023"/>
            <a:ext cx="7704856" cy="38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D3B433-E2AA-4BF0-9C3C-FFAFF097AF97}"/>
              </a:ext>
            </a:extLst>
          </p:cNvPr>
          <p:cNvSpPr/>
          <p:nvPr/>
        </p:nvSpPr>
        <p:spPr>
          <a:xfrm>
            <a:off x="2411760" y="5301208"/>
            <a:ext cx="40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Вызов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 с указанием файла скрипта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D9C69E-5FF1-4186-B818-D81C33C023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32" y="764704"/>
            <a:ext cx="6777536" cy="226062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365A5-7ADE-43AF-A65A-ACAB3D096D4A}"/>
              </a:ext>
            </a:extLst>
          </p:cNvPr>
          <p:cNvSpPr/>
          <p:nvPr/>
        </p:nvSpPr>
        <p:spPr>
          <a:xfrm>
            <a:off x="1770480" y="260648"/>
            <a:ext cx="5371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команд до начала обработки данных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2C07E0-1512-47BF-8A80-F381B540A8D6}"/>
              </a:ext>
            </a:extLst>
          </p:cNvPr>
          <p:cNvSpPr/>
          <p:nvPr/>
        </p:nvSpPr>
        <p:spPr>
          <a:xfrm>
            <a:off x="1331640" y="3160050"/>
            <a:ext cx="677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Выполнение команд после окончания обработки данных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AB994F-725B-4707-86EF-DFA365635C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57783"/>
            <a:ext cx="7114116" cy="19783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7D5452-3B43-4DAB-88BE-5B243249DA36}"/>
              </a:ext>
            </a:extLst>
          </p:cNvPr>
          <p:cNvSpPr/>
          <p:nvPr/>
        </p:nvSpPr>
        <p:spPr>
          <a:xfrm>
            <a:off x="1115616" y="58135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работы скрипта, в котором имеются блоки BEGIN и 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3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7ADE49-F512-4C4F-AF26-49B7778D8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7678"/>
            <a:ext cx="5939790" cy="2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CE23A6-D306-45B6-962C-50384A59D031}"/>
              </a:ext>
            </a:extLst>
          </p:cNvPr>
          <p:cNvSpPr/>
          <p:nvPr/>
        </p:nvSpPr>
        <p:spPr>
          <a:xfrm>
            <a:off x="1835696" y="3089791"/>
            <a:ext cx="653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Обработка файла /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etc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passwd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 с помощью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awk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-скрипта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9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43F7C3-5E2C-4915-AAFE-C5F015F4A7AA}"/>
              </a:ext>
            </a:extLst>
          </p:cNvPr>
          <p:cNvSpPr/>
          <p:nvPr/>
        </p:nvSpPr>
        <p:spPr>
          <a:xfrm>
            <a:off x="1043608" y="260648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Встроенные переменные: настройка процесса обработки данных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EE033A-FDF1-42B7-849D-2F4399DB82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836712"/>
            <a:ext cx="5939790" cy="2085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06FB99-FAD9-449F-A5F2-A948C753D34F}"/>
              </a:ext>
            </a:extLst>
          </p:cNvPr>
          <p:cNvSpPr/>
          <p:nvPr/>
        </p:nvSpPr>
        <p:spPr>
          <a:xfrm>
            <a:off x="1835696" y="3105835"/>
            <a:ext cx="502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Установка разделителя полей выходного потока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CD5567-7DB2-457A-931C-0E55974034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20" y="3713812"/>
            <a:ext cx="593979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CEDD294-A6AA-4671-B64C-387797D853A1}"/>
              </a:ext>
            </a:extLst>
          </p:cNvPr>
          <p:cNvSpPr/>
          <p:nvPr/>
        </p:nvSpPr>
        <p:spPr>
          <a:xfrm>
            <a:off x="2123728" y="5352752"/>
            <a:ext cx="4389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переменной FIELDWIDTHS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75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649313-E3EB-4CAB-8AAD-900B027EFA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8519"/>
            <a:ext cx="5939790" cy="12198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1AE7BE-9160-4B0C-A61B-440AF870ABB3}"/>
              </a:ext>
            </a:extLst>
          </p:cNvPr>
          <p:cNvSpPr/>
          <p:nvPr/>
        </p:nvSpPr>
        <p:spPr>
          <a:xfrm>
            <a:off x="2339752" y="2092207"/>
            <a:ext cx="4566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Результаты настройки переменных RS и FS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6B286D-9472-45EC-8C0E-F83B4A7129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2967355"/>
            <a:ext cx="5939790" cy="9232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620117-905D-4D78-8136-96655742C38C}"/>
              </a:ext>
            </a:extLst>
          </p:cNvPr>
          <p:cNvSpPr/>
          <p:nvPr/>
        </p:nvSpPr>
        <p:spPr>
          <a:xfrm>
            <a:off x="2415702" y="4027129"/>
            <a:ext cx="4414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с параметрами командной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16E7AB-20F9-4080-A345-0BA2C37B79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20688"/>
            <a:ext cx="5939790" cy="17062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0288BB-2B2A-4997-87DD-81A10ED54BF3}"/>
              </a:ext>
            </a:extLst>
          </p:cNvPr>
          <p:cNvSpPr/>
          <p:nvPr/>
        </p:nvSpPr>
        <p:spPr>
          <a:xfrm>
            <a:off x="3003141" y="2567298"/>
            <a:ext cx="313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с переменными среды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11FFD2-43A3-4CB2-AAA5-B7F024C3E9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3045143"/>
            <a:ext cx="5939790" cy="767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EAA6E0-E555-4AC1-B726-C1542878CE97}"/>
              </a:ext>
            </a:extLst>
          </p:cNvPr>
          <p:cNvSpPr/>
          <p:nvPr/>
        </p:nvSpPr>
        <p:spPr>
          <a:xfrm>
            <a:off x="1547664" y="4136035"/>
            <a:ext cx="6587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Работа с переменными среды без использования ENVIRON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298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292</Words>
  <Application>Microsoft Office PowerPoint</Application>
  <PresentationFormat>Экран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Александр Аксёнов</cp:lastModifiedBy>
  <cp:revision>7</cp:revision>
  <dcterms:created xsi:type="dcterms:W3CDTF">2019-03-13T19:32:55Z</dcterms:created>
  <dcterms:modified xsi:type="dcterms:W3CDTF">2019-11-05T08:59:10Z</dcterms:modified>
</cp:coreProperties>
</file>