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1"/>
  </p:notesMasterIdLst>
  <p:sldIdLst>
    <p:sldId id="259" r:id="rId2"/>
    <p:sldId id="260" r:id="rId3"/>
    <p:sldId id="265" r:id="rId4"/>
    <p:sldId id="278" r:id="rId5"/>
    <p:sldId id="270" r:id="rId6"/>
    <p:sldId id="271" r:id="rId7"/>
    <p:sldId id="279" r:id="rId8"/>
    <p:sldId id="281" r:id="rId9"/>
    <p:sldId id="27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EC35D-F0CD-476A-9DC4-1C19A0B0669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1F9F51-8C67-412E-B5AD-DA0FE1867595}">
      <dgm:prSet phldrT="[텍스트]"/>
      <dgm:spPr/>
      <dgm:t>
        <a:bodyPr/>
        <a:lstStyle/>
        <a:p>
          <a:pPr latinLnBrk="1"/>
          <a:r>
            <a:rPr lang="en-US" altLang="ko-KR" dirty="0" smtClean="0"/>
            <a:t>Splash </a:t>
          </a:r>
          <a:r>
            <a:rPr lang="ko-KR" altLang="en-US" dirty="0" smtClean="0"/>
            <a:t>화면</a:t>
          </a:r>
          <a:endParaRPr lang="ko-KR" altLang="en-US" dirty="0"/>
        </a:p>
      </dgm:t>
    </dgm:pt>
    <dgm:pt modelId="{C2D8DDCB-41F4-4014-97F7-11BB9677740C}" type="parTrans" cxnId="{BA4E81A0-C7FC-436A-8892-455C0CD098AB}">
      <dgm:prSet/>
      <dgm:spPr/>
      <dgm:t>
        <a:bodyPr/>
        <a:lstStyle/>
        <a:p>
          <a:pPr latinLnBrk="1"/>
          <a:endParaRPr lang="ko-KR" altLang="en-US"/>
        </a:p>
      </dgm:t>
    </dgm:pt>
    <dgm:pt modelId="{C77493F2-D178-4870-A350-722F9C4D96FC}" type="sibTrans" cxnId="{BA4E81A0-C7FC-436A-8892-455C0CD098AB}">
      <dgm:prSet/>
      <dgm:spPr/>
      <dgm:t>
        <a:bodyPr/>
        <a:lstStyle/>
        <a:p>
          <a:pPr latinLnBrk="1"/>
          <a:endParaRPr lang="ko-KR" altLang="en-US"/>
        </a:p>
      </dgm:t>
    </dgm:pt>
    <dgm:pt modelId="{1B895CE8-3407-4FEC-8027-EEED7B910AE6}">
      <dgm:prSet phldrT="[텍스트]"/>
      <dgm:spPr/>
      <dgm:t>
        <a:bodyPr/>
        <a:lstStyle/>
        <a:p>
          <a:pPr latinLnBrk="1"/>
          <a:r>
            <a:rPr lang="ko-KR" altLang="en-US" dirty="0" smtClean="0"/>
            <a:t>메인 화면</a:t>
          </a:r>
          <a:endParaRPr lang="ko-KR" altLang="en-US" dirty="0"/>
        </a:p>
      </dgm:t>
    </dgm:pt>
    <dgm:pt modelId="{665EF7F0-D458-45B9-B8CC-A3A1365FFB35}" type="parTrans" cxnId="{EB0718E5-7A1C-49AB-9D22-A5F17047049C}">
      <dgm:prSet/>
      <dgm:spPr/>
      <dgm:t>
        <a:bodyPr/>
        <a:lstStyle/>
        <a:p>
          <a:pPr latinLnBrk="1"/>
          <a:endParaRPr lang="ko-KR" altLang="en-US"/>
        </a:p>
      </dgm:t>
    </dgm:pt>
    <dgm:pt modelId="{14AA0B0A-7AC7-4B82-BA70-B3583F61B471}" type="sibTrans" cxnId="{EB0718E5-7A1C-49AB-9D22-A5F17047049C}">
      <dgm:prSet/>
      <dgm:spPr/>
      <dgm:t>
        <a:bodyPr/>
        <a:lstStyle/>
        <a:p>
          <a:pPr latinLnBrk="1"/>
          <a:endParaRPr lang="ko-KR" altLang="en-US"/>
        </a:p>
      </dgm:t>
    </dgm:pt>
    <dgm:pt modelId="{FEAF70F5-51A0-4466-86DF-D78A76128349}">
      <dgm:prSet phldrT="[텍스트]"/>
      <dgm:spPr/>
      <dgm:t>
        <a:bodyPr/>
        <a:lstStyle/>
        <a:p>
          <a:pPr latinLnBrk="1"/>
          <a:r>
            <a:rPr lang="ko-KR" altLang="en-US" dirty="0" smtClean="0"/>
            <a:t>체중 진단</a:t>
          </a:r>
          <a:endParaRPr lang="ko-KR" altLang="en-US" dirty="0"/>
        </a:p>
      </dgm:t>
    </dgm:pt>
    <dgm:pt modelId="{594FE5F5-98E3-4094-A269-0B2BE2631B83}" type="parTrans" cxnId="{58671853-FC3E-4588-AA05-665877DCF692}">
      <dgm:prSet/>
      <dgm:spPr/>
      <dgm:t>
        <a:bodyPr/>
        <a:lstStyle/>
        <a:p>
          <a:pPr latinLnBrk="1"/>
          <a:endParaRPr lang="ko-KR" altLang="en-US"/>
        </a:p>
      </dgm:t>
    </dgm:pt>
    <dgm:pt modelId="{3ABE3B16-5187-4C3C-B2C8-62DCD940DF43}" type="sibTrans" cxnId="{58671853-FC3E-4588-AA05-665877DCF692}">
      <dgm:prSet/>
      <dgm:spPr/>
      <dgm:t>
        <a:bodyPr/>
        <a:lstStyle/>
        <a:p>
          <a:pPr latinLnBrk="1"/>
          <a:endParaRPr lang="ko-KR" altLang="en-US"/>
        </a:p>
      </dgm:t>
    </dgm:pt>
    <dgm:pt modelId="{7106DAA1-A320-44D1-A68C-706D1B3BC171}">
      <dgm:prSet phldrT="[텍스트]"/>
      <dgm:spPr/>
      <dgm:t>
        <a:bodyPr/>
        <a:lstStyle/>
        <a:p>
          <a:pPr latinLnBrk="1"/>
          <a:r>
            <a:rPr lang="ko-KR" altLang="en-US" dirty="0" smtClean="0"/>
            <a:t>기록</a:t>
          </a:r>
          <a:endParaRPr lang="ko-KR" altLang="en-US" dirty="0"/>
        </a:p>
      </dgm:t>
    </dgm:pt>
    <dgm:pt modelId="{BF0F16C8-7167-45D8-BFB1-03A7A1DF2B8B}" type="parTrans" cxnId="{2D26EB04-4777-4B2F-9D66-30F07C05B6C7}">
      <dgm:prSet/>
      <dgm:spPr/>
      <dgm:t>
        <a:bodyPr/>
        <a:lstStyle/>
        <a:p>
          <a:pPr latinLnBrk="1"/>
          <a:endParaRPr lang="ko-KR" altLang="en-US"/>
        </a:p>
      </dgm:t>
    </dgm:pt>
    <dgm:pt modelId="{B82785FB-5B17-42D0-AD42-55A19AB3861A}" type="sibTrans" cxnId="{2D26EB04-4777-4B2F-9D66-30F07C05B6C7}">
      <dgm:prSet/>
      <dgm:spPr/>
      <dgm:t>
        <a:bodyPr/>
        <a:lstStyle/>
        <a:p>
          <a:pPr latinLnBrk="1"/>
          <a:endParaRPr lang="ko-KR" altLang="en-US"/>
        </a:p>
      </dgm:t>
    </dgm:pt>
    <dgm:pt modelId="{0966055F-4DCE-417F-A5E2-E0AC26F45CC7}">
      <dgm:prSet phldrT="[텍스트]"/>
      <dgm:spPr/>
      <dgm:t>
        <a:bodyPr/>
        <a:lstStyle/>
        <a:p>
          <a:pPr latinLnBrk="1"/>
          <a:r>
            <a:rPr lang="ko-KR" altLang="en-US" dirty="0" smtClean="0"/>
            <a:t>알아두기</a:t>
          </a:r>
          <a:endParaRPr lang="ko-KR" altLang="en-US" dirty="0"/>
        </a:p>
      </dgm:t>
    </dgm:pt>
    <dgm:pt modelId="{0AAE42D1-87FF-4C9C-B490-CCB123BBEE76}" type="parTrans" cxnId="{F8A6CB45-2FED-4E2F-8D68-B68A7B4B9D6E}">
      <dgm:prSet/>
      <dgm:spPr/>
      <dgm:t>
        <a:bodyPr/>
        <a:lstStyle/>
        <a:p>
          <a:pPr latinLnBrk="1"/>
          <a:endParaRPr lang="ko-KR" altLang="en-US"/>
        </a:p>
      </dgm:t>
    </dgm:pt>
    <dgm:pt modelId="{455D8473-1F68-4F8D-B040-306841A163FA}" type="sibTrans" cxnId="{F8A6CB45-2FED-4E2F-8D68-B68A7B4B9D6E}">
      <dgm:prSet/>
      <dgm:spPr/>
      <dgm:t>
        <a:bodyPr/>
        <a:lstStyle/>
        <a:p>
          <a:pPr latinLnBrk="1"/>
          <a:endParaRPr lang="ko-KR" altLang="en-US"/>
        </a:p>
      </dgm:t>
    </dgm:pt>
    <dgm:pt modelId="{586B6B23-4A0E-4878-878A-25F932EE853A}">
      <dgm:prSet phldrT="[텍스트]"/>
      <dgm:spPr/>
      <dgm:t>
        <a:bodyPr/>
        <a:lstStyle/>
        <a:p>
          <a:pPr latinLnBrk="1"/>
          <a:r>
            <a:rPr lang="ko-KR" altLang="en-US" dirty="0" smtClean="0"/>
            <a:t>기초대사량 확인</a:t>
          </a:r>
          <a:endParaRPr lang="ko-KR" altLang="en-US" dirty="0"/>
        </a:p>
      </dgm:t>
    </dgm:pt>
    <dgm:pt modelId="{7C0D2488-F2DD-447C-8127-A00CA50D53DE}" type="parTrans" cxnId="{B94A7AD4-937F-4CC5-A0B4-1D0186E1F12C}">
      <dgm:prSet/>
      <dgm:spPr/>
      <dgm:t>
        <a:bodyPr/>
        <a:lstStyle/>
        <a:p>
          <a:pPr latinLnBrk="1"/>
          <a:endParaRPr lang="ko-KR" altLang="en-US"/>
        </a:p>
      </dgm:t>
    </dgm:pt>
    <dgm:pt modelId="{79AE4E4D-0D1C-4C78-90A4-5B60656B764C}" type="sibTrans" cxnId="{B94A7AD4-937F-4CC5-A0B4-1D0186E1F12C}">
      <dgm:prSet/>
      <dgm:spPr/>
      <dgm:t>
        <a:bodyPr/>
        <a:lstStyle/>
        <a:p>
          <a:pPr latinLnBrk="1"/>
          <a:endParaRPr lang="ko-KR" altLang="en-US"/>
        </a:p>
      </dgm:t>
    </dgm:pt>
    <dgm:pt modelId="{923F296E-CC35-42AA-A7B4-A3B2113B7909}">
      <dgm:prSet phldrT="[텍스트]"/>
      <dgm:spPr/>
      <dgm:t>
        <a:bodyPr/>
        <a:lstStyle/>
        <a:p>
          <a:pPr latinLnBrk="1"/>
          <a:r>
            <a:rPr lang="en-US" altLang="ko-KR" dirty="0" smtClean="0"/>
            <a:t>About</a:t>
          </a:r>
          <a:endParaRPr lang="ko-KR" altLang="en-US" dirty="0"/>
        </a:p>
      </dgm:t>
    </dgm:pt>
    <dgm:pt modelId="{2B7ECAE9-8A83-45D1-AE69-A731F94C11FE}" type="parTrans" cxnId="{D2A77959-2952-497B-967C-C776974B8F18}">
      <dgm:prSet/>
      <dgm:spPr/>
      <dgm:t>
        <a:bodyPr/>
        <a:lstStyle/>
        <a:p>
          <a:pPr latinLnBrk="1"/>
          <a:endParaRPr lang="ko-KR" altLang="en-US"/>
        </a:p>
      </dgm:t>
    </dgm:pt>
    <dgm:pt modelId="{167B9A7D-53A4-4C0F-BE21-3ED362C1B986}" type="sibTrans" cxnId="{D2A77959-2952-497B-967C-C776974B8F18}">
      <dgm:prSet/>
      <dgm:spPr/>
      <dgm:t>
        <a:bodyPr/>
        <a:lstStyle/>
        <a:p>
          <a:pPr latinLnBrk="1"/>
          <a:endParaRPr lang="ko-KR" altLang="en-US"/>
        </a:p>
      </dgm:t>
    </dgm:pt>
    <dgm:pt modelId="{C935F584-1994-4044-82CB-DB3DBB7E635A}">
      <dgm:prSet phldrT="[텍스트]"/>
      <dgm:spPr/>
      <dgm:t>
        <a:bodyPr/>
        <a:lstStyle/>
        <a:p>
          <a:pPr latinLnBrk="1"/>
          <a:r>
            <a:rPr lang="ko-KR" altLang="en-US" dirty="0" smtClean="0"/>
            <a:t>남성용</a:t>
          </a:r>
          <a:endParaRPr lang="ko-KR" altLang="en-US" dirty="0"/>
        </a:p>
      </dgm:t>
    </dgm:pt>
    <dgm:pt modelId="{A2E562EB-7847-4409-9D3B-3BBCD62DD9F3}" type="parTrans" cxnId="{88C5AE27-CA69-4BFC-9220-A95AD5EF0E0A}">
      <dgm:prSet/>
      <dgm:spPr/>
      <dgm:t>
        <a:bodyPr/>
        <a:lstStyle/>
        <a:p>
          <a:pPr latinLnBrk="1"/>
          <a:endParaRPr lang="ko-KR" altLang="en-US"/>
        </a:p>
      </dgm:t>
    </dgm:pt>
    <dgm:pt modelId="{CE84DE84-2D49-46EE-9552-5EFE7EE3F789}" type="sibTrans" cxnId="{88C5AE27-CA69-4BFC-9220-A95AD5EF0E0A}">
      <dgm:prSet/>
      <dgm:spPr/>
      <dgm:t>
        <a:bodyPr/>
        <a:lstStyle/>
        <a:p>
          <a:pPr latinLnBrk="1"/>
          <a:endParaRPr lang="ko-KR" altLang="en-US"/>
        </a:p>
      </dgm:t>
    </dgm:pt>
    <dgm:pt modelId="{32DDA75B-19EE-4C0F-A9AC-ECC80DC51713}">
      <dgm:prSet phldrT="[텍스트]"/>
      <dgm:spPr/>
      <dgm:t>
        <a:bodyPr/>
        <a:lstStyle/>
        <a:p>
          <a:pPr latinLnBrk="1"/>
          <a:r>
            <a:rPr lang="ko-KR" altLang="en-US" dirty="0" smtClean="0"/>
            <a:t>여성용</a:t>
          </a:r>
          <a:endParaRPr lang="ko-KR" altLang="en-US" dirty="0"/>
        </a:p>
      </dgm:t>
    </dgm:pt>
    <dgm:pt modelId="{13DD151B-6F53-401B-95EA-B5145BCF7E2B}" type="parTrans" cxnId="{B9B50702-568D-4731-A2B6-92100415562B}">
      <dgm:prSet/>
      <dgm:spPr/>
      <dgm:t>
        <a:bodyPr/>
        <a:lstStyle/>
        <a:p>
          <a:pPr latinLnBrk="1"/>
          <a:endParaRPr lang="ko-KR" altLang="en-US"/>
        </a:p>
      </dgm:t>
    </dgm:pt>
    <dgm:pt modelId="{CC601365-4BF5-4156-826D-7B7954941434}" type="sibTrans" cxnId="{B9B50702-568D-4731-A2B6-92100415562B}">
      <dgm:prSet/>
      <dgm:spPr/>
      <dgm:t>
        <a:bodyPr/>
        <a:lstStyle/>
        <a:p>
          <a:pPr latinLnBrk="1"/>
          <a:endParaRPr lang="ko-KR" altLang="en-US"/>
        </a:p>
      </dgm:t>
    </dgm:pt>
    <dgm:pt modelId="{B46183EA-91BD-458B-924D-A7C338F2FC96}" type="pres">
      <dgm:prSet presAssocID="{0E7EC35D-F0CD-476A-9DC4-1C19A0B066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5D0036-C454-46F6-98A6-F1F122BF5D1F}" type="pres">
      <dgm:prSet presAssocID="{CB1F9F51-8C67-412E-B5AD-DA0FE1867595}" presName="hierRoot1" presStyleCnt="0"/>
      <dgm:spPr/>
    </dgm:pt>
    <dgm:pt modelId="{6F089EB7-0104-4CB2-A517-791C79F8F803}" type="pres">
      <dgm:prSet presAssocID="{CB1F9F51-8C67-412E-B5AD-DA0FE1867595}" presName="composite" presStyleCnt="0"/>
      <dgm:spPr/>
    </dgm:pt>
    <dgm:pt modelId="{9A8467AD-A878-47B0-A468-11D000680D78}" type="pres">
      <dgm:prSet presAssocID="{CB1F9F51-8C67-412E-B5AD-DA0FE1867595}" presName="background" presStyleLbl="node0" presStyleIdx="0" presStyleCnt="1"/>
      <dgm:spPr/>
    </dgm:pt>
    <dgm:pt modelId="{333D6551-B7D2-408B-9EB1-2C133679B92C}" type="pres">
      <dgm:prSet presAssocID="{CB1F9F51-8C67-412E-B5AD-DA0FE1867595}" presName="text" presStyleLbl="fgAcc0" presStyleIdx="0" presStyleCnt="1" custLinFactNeighborX="-898" custLinFactNeighborY="-21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F941DA-225B-483E-BA36-DAF6D71DDA98}" type="pres">
      <dgm:prSet presAssocID="{CB1F9F51-8C67-412E-B5AD-DA0FE1867595}" presName="hierChild2" presStyleCnt="0"/>
      <dgm:spPr/>
    </dgm:pt>
    <dgm:pt modelId="{0B4FA5C8-1A0A-4D07-8A18-2F7590A01FB8}" type="pres">
      <dgm:prSet presAssocID="{665EF7F0-D458-45B9-B8CC-A3A1365FFB35}" presName="Name10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AF49939-0188-453B-969F-04860201EC22}" type="pres">
      <dgm:prSet presAssocID="{1B895CE8-3407-4FEC-8027-EEED7B910AE6}" presName="hierRoot2" presStyleCnt="0"/>
      <dgm:spPr/>
    </dgm:pt>
    <dgm:pt modelId="{7E420CF5-0D2A-408C-903D-726FB5E39350}" type="pres">
      <dgm:prSet presAssocID="{1B895CE8-3407-4FEC-8027-EEED7B910AE6}" presName="composite2" presStyleCnt="0"/>
      <dgm:spPr/>
    </dgm:pt>
    <dgm:pt modelId="{6F090F6C-CB23-42D4-A4DC-C5F193339EF3}" type="pres">
      <dgm:prSet presAssocID="{1B895CE8-3407-4FEC-8027-EEED7B910AE6}" presName="background2" presStyleLbl="node2" presStyleIdx="0" presStyleCnt="1"/>
      <dgm:spPr/>
    </dgm:pt>
    <dgm:pt modelId="{DD383FF7-65CA-4435-8F0D-152738616879}" type="pres">
      <dgm:prSet presAssocID="{1B895CE8-3407-4FEC-8027-EEED7B910AE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7312AF-234F-4355-A858-48EE6AF4E5AF}" type="pres">
      <dgm:prSet presAssocID="{1B895CE8-3407-4FEC-8027-EEED7B910AE6}" presName="hierChild3" presStyleCnt="0"/>
      <dgm:spPr/>
    </dgm:pt>
    <dgm:pt modelId="{B3509FBA-F9B7-4610-B05F-7CA139208655}" type="pres">
      <dgm:prSet presAssocID="{594FE5F5-98E3-4094-A269-0B2BE2631B83}" presName="Name1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547D79F-D3FB-44C2-B58C-1264BEB9B714}" type="pres">
      <dgm:prSet presAssocID="{FEAF70F5-51A0-4466-86DF-D78A76128349}" presName="hierRoot3" presStyleCnt="0"/>
      <dgm:spPr/>
    </dgm:pt>
    <dgm:pt modelId="{7A0DDE20-21C9-4C84-A01A-52B6F1EF1291}" type="pres">
      <dgm:prSet presAssocID="{FEAF70F5-51A0-4466-86DF-D78A76128349}" presName="composite3" presStyleCnt="0"/>
      <dgm:spPr/>
    </dgm:pt>
    <dgm:pt modelId="{400EBF69-2EE4-4D79-83D7-5BE0B6496EA7}" type="pres">
      <dgm:prSet presAssocID="{FEAF70F5-51A0-4466-86DF-D78A76128349}" presName="background3" presStyleLbl="node3" presStyleIdx="0" presStyleCnt="5"/>
      <dgm:spPr/>
    </dgm:pt>
    <dgm:pt modelId="{24F17ABD-3759-47A5-99B8-E0418766EC61}" type="pres">
      <dgm:prSet presAssocID="{FEAF70F5-51A0-4466-86DF-D78A76128349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4B1B22-73A8-4023-BF7F-4FA21FE997FF}" type="pres">
      <dgm:prSet presAssocID="{FEAF70F5-51A0-4466-86DF-D78A76128349}" presName="hierChild4" presStyleCnt="0"/>
      <dgm:spPr/>
    </dgm:pt>
    <dgm:pt modelId="{C55DC738-0322-457B-890B-2E650831C0D4}" type="pres">
      <dgm:prSet presAssocID="{BF0F16C8-7167-45D8-BFB1-03A7A1DF2B8B}" presName="Name1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9A73A07-D194-4940-9D6B-7FB56DB6B3BC}" type="pres">
      <dgm:prSet presAssocID="{7106DAA1-A320-44D1-A68C-706D1B3BC171}" presName="hierRoot3" presStyleCnt="0"/>
      <dgm:spPr/>
    </dgm:pt>
    <dgm:pt modelId="{9C956C22-4964-423E-BAB5-6F57CCEE8D04}" type="pres">
      <dgm:prSet presAssocID="{7106DAA1-A320-44D1-A68C-706D1B3BC171}" presName="composite3" presStyleCnt="0"/>
      <dgm:spPr/>
    </dgm:pt>
    <dgm:pt modelId="{5FA785DB-1B66-4EC5-B627-E68A90BFEF4E}" type="pres">
      <dgm:prSet presAssocID="{7106DAA1-A320-44D1-A68C-706D1B3BC171}" presName="background3" presStyleLbl="node3" presStyleIdx="1" presStyleCnt="5"/>
      <dgm:spPr/>
    </dgm:pt>
    <dgm:pt modelId="{8ACBF425-F0E6-4CCE-A8A9-78509852C588}" type="pres">
      <dgm:prSet presAssocID="{7106DAA1-A320-44D1-A68C-706D1B3BC17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4106C3-4715-4787-B8AD-D7F306C73C16}" type="pres">
      <dgm:prSet presAssocID="{7106DAA1-A320-44D1-A68C-706D1B3BC171}" presName="hierChild4" presStyleCnt="0"/>
      <dgm:spPr/>
    </dgm:pt>
    <dgm:pt modelId="{BBFB6E7C-6564-4699-A652-68AB95010DD0}" type="pres">
      <dgm:prSet presAssocID="{0AAE42D1-87FF-4C9C-B490-CCB123BBEE76}" presName="Name1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7248CDE-905C-446C-9355-D228A2BBCB48}" type="pres">
      <dgm:prSet presAssocID="{0966055F-4DCE-417F-A5E2-E0AC26F45CC7}" presName="hierRoot3" presStyleCnt="0"/>
      <dgm:spPr/>
    </dgm:pt>
    <dgm:pt modelId="{F8256531-6C6E-4EAA-90BA-A0319C0E3EA0}" type="pres">
      <dgm:prSet presAssocID="{0966055F-4DCE-417F-A5E2-E0AC26F45CC7}" presName="composite3" presStyleCnt="0"/>
      <dgm:spPr/>
    </dgm:pt>
    <dgm:pt modelId="{C8BACC76-07D4-4898-8862-6525A8600AFE}" type="pres">
      <dgm:prSet presAssocID="{0966055F-4DCE-417F-A5E2-E0AC26F45CC7}" presName="background3" presStyleLbl="node3" presStyleIdx="2" presStyleCnt="5"/>
      <dgm:spPr/>
    </dgm:pt>
    <dgm:pt modelId="{F95ECD41-8DAC-418F-8DB8-E4960402812A}" type="pres">
      <dgm:prSet presAssocID="{0966055F-4DCE-417F-A5E2-E0AC26F45CC7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796B7E-F6AB-4083-8074-BB243E5BC1BC}" type="pres">
      <dgm:prSet presAssocID="{0966055F-4DCE-417F-A5E2-E0AC26F45CC7}" presName="hierChild4" presStyleCnt="0"/>
      <dgm:spPr/>
    </dgm:pt>
    <dgm:pt modelId="{00E07A84-69F0-4E0D-B9A9-E289013E7D2A}" type="pres">
      <dgm:prSet presAssocID="{7C0D2488-F2DD-447C-8127-A00CA50D53DE}" presName="Name1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BB539A4-781A-424A-8599-C6A220F30023}" type="pres">
      <dgm:prSet presAssocID="{586B6B23-4A0E-4878-878A-25F932EE853A}" presName="hierRoot3" presStyleCnt="0"/>
      <dgm:spPr/>
    </dgm:pt>
    <dgm:pt modelId="{F32F402B-071D-4C2C-8D7D-7204210FED22}" type="pres">
      <dgm:prSet presAssocID="{586B6B23-4A0E-4878-878A-25F932EE853A}" presName="composite3" presStyleCnt="0"/>
      <dgm:spPr/>
    </dgm:pt>
    <dgm:pt modelId="{BB3BBBBC-9E7A-4365-8869-CBA410ACD1A4}" type="pres">
      <dgm:prSet presAssocID="{586B6B23-4A0E-4878-878A-25F932EE853A}" presName="background3" presStyleLbl="node3" presStyleIdx="3" presStyleCnt="5"/>
      <dgm:spPr/>
    </dgm:pt>
    <dgm:pt modelId="{0DBE1C9B-1F61-44E1-A8E3-52B4BAC394FC}" type="pres">
      <dgm:prSet presAssocID="{586B6B23-4A0E-4878-878A-25F932EE853A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E3B43F-002F-4F7A-AC97-11210E19937F}" type="pres">
      <dgm:prSet presAssocID="{586B6B23-4A0E-4878-878A-25F932EE853A}" presName="hierChild4" presStyleCnt="0"/>
      <dgm:spPr/>
    </dgm:pt>
    <dgm:pt modelId="{8EC7D7E0-27FA-4D2A-ADD6-27558DD12FDF}" type="pres">
      <dgm:prSet presAssocID="{A2E562EB-7847-4409-9D3B-3BBCD62DD9F3}" presName="Name23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C034403-7E5D-4794-82CF-CAB63671FB57}" type="pres">
      <dgm:prSet presAssocID="{C935F584-1994-4044-82CB-DB3DBB7E635A}" presName="hierRoot4" presStyleCnt="0"/>
      <dgm:spPr/>
    </dgm:pt>
    <dgm:pt modelId="{09434386-5FAC-4871-BC9C-488DD8E46AE5}" type="pres">
      <dgm:prSet presAssocID="{C935F584-1994-4044-82CB-DB3DBB7E635A}" presName="composite4" presStyleCnt="0"/>
      <dgm:spPr/>
    </dgm:pt>
    <dgm:pt modelId="{CB973A7E-D510-4D84-81CF-3CC6F611F5AD}" type="pres">
      <dgm:prSet presAssocID="{C935F584-1994-4044-82CB-DB3DBB7E635A}" presName="background4" presStyleLbl="node4" presStyleIdx="0" presStyleCnt="2"/>
      <dgm:spPr/>
    </dgm:pt>
    <dgm:pt modelId="{3D07A198-3362-4A85-B6D4-93699494AA2B}" type="pres">
      <dgm:prSet presAssocID="{C935F584-1994-4044-82CB-DB3DBB7E635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7DABC2-09FA-4AF1-AF3C-F37B1FB3B92D}" type="pres">
      <dgm:prSet presAssocID="{C935F584-1994-4044-82CB-DB3DBB7E635A}" presName="hierChild5" presStyleCnt="0"/>
      <dgm:spPr/>
    </dgm:pt>
    <dgm:pt modelId="{4A2ABCA2-D387-47E5-999E-986368E25B6D}" type="pres">
      <dgm:prSet presAssocID="{13DD151B-6F53-401B-95EA-B5145BCF7E2B}" presName="Name23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3586C34-9E91-45D0-A23A-A1B0D906340A}" type="pres">
      <dgm:prSet presAssocID="{32DDA75B-19EE-4C0F-A9AC-ECC80DC51713}" presName="hierRoot4" presStyleCnt="0"/>
      <dgm:spPr/>
    </dgm:pt>
    <dgm:pt modelId="{E8B36F96-ADD7-4383-AED5-10C0A9A64648}" type="pres">
      <dgm:prSet presAssocID="{32DDA75B-19EE-4C0F-A9AC-ECC80DC51713}" presName="composite4" presStyleCnt="0"/>
      <dgm:spPr/>
    </dgm:pt>
    <dgm:pt modelId="{9177FF65-5251-49FD-937B-12E062069913}" type="pres">
      <dgm:prSet presAssocID="{32DDA75B-19EE-4C0F-A9AC-ECC80DC51713}" presName="background4" presStyleLbl="node4" presStyleIdx="1" presStyleCnt="2"/>
      <dgm:spPr/>
    </dgm:pt>
    <dgm:pt modelId="{9B037205-7A2E-408F-AF04-C67E80229F0B}" type="pres">
      <dgm:prSet presAssocID="{32DDA75B-19EE-4C0F-A9AC-ECC80DC51713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5C595-2708-487E-A0AF-96A2BDBD047D}" type="pres">
      <dgm:prSet presAssocID="{32DDA75B-19EE-4C0F-A9AC-ECC80DC51713}" presName="hierChild5" presStyleCnt="0"/>
      <dgm:spPr/>
    </dgm:pt>
    <dgm:pt modelId="{795AA015-AAB3-4014-9147-ED4B772FAC09}" type="pres">
      <dgm:prSet presAssocID="{2B7ECAE9-8A83-45D1-AE69-A731F94C11FE}" presName="Name1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FD39D473-BBFA-4426-A632-3B6F278599EE}" type="pres">
      <dgm:prSet presAssocID="{923F296E-CC35-42AA-A7B4-A3B2113B7909}" presName="hierRoot3" presStyleCnt="0"/>
      <dgm:spPr/>
    </dgm:pt>
    <dgm:pt modelId="{4724106D-1062-42D0-95DE-C1B596FBEF60}" type="pres">
      <dgm:prSet presAssocID="{923F296E-CC35-42AA-A7B4-A3B2113B7909}" presName="composite3" presStyleCnt="0"/>
      <dgm:spPr/>
    </dgm:pt>
    <dgm:pt modelId="{FE767B27-E320-4273-98B0-EBAC584AB3A2}" type="pres">
      <dgm:prSet presAssocID="{923F296E-CC35-42AA-A7B4-A3B2113B7909}" presName="background3" presStyleLbl="node3" presStyleIdx="4" presStyleCnt="5"/>
      <dgm:spPr/>
    </dgm:pt>
    <dgm:pt modelId="{A0A6DF86-BB49-4B22-A8A6-8698B30EADE5}" type="pres">
      <dgm:prSet presAssocID="{923F296E-CC35-42AA-A7B4-A3B2113B7909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A395DC-51E9-426F-BCDC-46F97AABA947}" type="pres">
      <dgm:prSet presAssocID="{923F296E-CC35-42AA-A7B4-A3B2113B7909}" presName="hierChild4" presStyleCnt="0"/>
      <dgm:spPr/>
    </dgm:pt>
  </dgm:ptLst>
  <dgm:cxnLst>
    <dgm:cxn modelId="{3C36B06C-43DC-4CD8-9AEA-8D9CB79930A8}" type="presOf" srcId="{FEAF70F5-51A0-4466-86DF-D78A76128349}" destId="{24F17ABD-3759-47A5-99B8-E0418766EC61}" srcOrd="0" destOrd="0" presId="urn:microsoft.com/office/officeart/2005/8/layout/hierarchy1"/>
    <dgm:cxn modelId="{7CD57897-C7A5-40A2-ABB1-005758CE2101}" type="presOf" srcId="{CB1F9F51-8C67-412E-B5AD-DA0FE1867595}" destId="{333D6551-B7D2-408B-9EB1-2C133679B92C}" srcOrd="0" destOrd="0" presId="urn:microsoft.com/office/officeart/2005/8/layout/hierarchy1"/>
    <dgm:cxn modelId="{3057FFCC-1B3E-44B9-92ED-31A3CF12364C}" type="presOf" srcId="{586B6B23-4A0E-4878-878A-25F932EE853A}" destId="{0DBE1C9B-1F61-44E1-A8E3-52B4BAC394FC}" srcOrd="0" destOrd="0" presId="urn:microsoft.com/office/officeart/2005/8/layout/hierarchy1"/>
    <dgm:cxn modelId="{DB28CFA1-DAFE-49D7-B67C-66A7A8C2CA30}" type="presOf" srcId="{13DD151B-6F53-401B-95EA-B5145BCF7E2B}" destId="{4A2ABCA2-D387-47E5-999E-986368E25B6D}" srcOrd="0" destOrd="0" presId="urn:microsoft.com/office/officeart/2005/8/layout/hierarchy1"/>
    <dgm:cxn modelId="{2D26EB04-4777-4B2F-9D66-30F07C05B6C7}" srcId="{1B895CE8-3407-4FEC-8027-EEED7B910AE6}" destId="{7106DAA1-A320-44D1-A68C-706D1B3BC171}" srcOrd="1" destOrd="0" parTransId="{BF0F16C8-7167-45D8-BFB1-03A7A1DF2B8B}" sibTransId="{B82785FB-5B17-42D0-AD42-55A19AB3861A}"/>
    <dgm:cxn modelId="{205B7C1A-EF1F-4131-B379-3CF7E3F742A1}" type="presOf" srcId="{1B895CE8-3407-4FEC-8027-EEED7B910AE6}" destId="{DD383FF7-65CA-4435-8F0D-152738616879}" srcOrd="0" destOrd="0" presId="urn:microsoft.com/office/officeart/2005/8/layout/hierarchy1"/>
    <dgm:cxn modelId="{88C5AE27-CA69-4BFC-9220-A95AD5EF0E0A}" srcId="{586B6B23-4A0E-4878-878A-25F932EE853A}" destId="{C935F584-1994-4044-82CB-DB3DBB7E635A}" srcOrd="0" destOrd="0" parTransId="{A2E562EB-7847-4409-9D3B-3BBCD62DD9F3}" sibTransId="{CE84DE84-2D49-46EE-9552-5EFE7EE3F789}"/>
    <dgm:cxn modelId="{EFE1573E-B5CB-4292-8775-D096CCE813F6}" type="presOf" srcId="{7106DAA1-A320-44D1-A68C-706D1B3BC171}" destId="{8ACBF425-F0E6-4CCE-A8A9-78509852C588}" srcOrd="0" destOrd="0" presId="urn:microsoft.com/office/officeart/2005/8/layout/hierarchy1"/>
    <dgm:cxn modelId="{B4401D61-3F10-4F42-BA3F-19E31D637DFB}" type="presOf" srcId="{BF0F16C8-7167-45D8-BFB1-03A7A1DF2B8B}" destId="{C55DC738-0322-457B-890B-2E650831C0D4}" srcOrd="0" destOrd="0" presId="urn:microsoft.com/office/officeart/2005/8/layout/hierarchy1"/>
    <dgm:cxn modelId="{25F6D002-4FCA-42E6-84B7-7FF969C0F188}" type="presOf" srcId="{923F296E-CC35-42AA-A7B4-A3B2113B7909}" destId="{A0A6DF86-BB49-4B22-A8A6-8698B30EADE5}" srcOrd="0" destOrd="0" presId="urn:microsoft.com/office/officeart/2005/8/layout/hierarchy1"/>
    <dgm:cxn modelId="{58671853-FC3E-4588-AA05-665877DCF692}" srcId="{1B895CE8-3407-4FEC-8027-EEED7B910AE6}" destId="{FEAF70F5-51A0-4466-86DF-D78A76128349}" srcOrd="0" destOrd="0" parTransId="{594FE5F5-98E3-4094-A269-0B2BE2631B83}" sibTransId="{3ABE3B16-5187-4C3C-B2C8-62DCD940DF43}"/>
    <dgm:cxn modelId="{277CF645-6731-4842-89A7-537871598272}" type="presOf" srcId="{2B7ECAE9-8A83-45D1-AE69-A731F94C11FE}" destId="{795AA015-AAB3-4014-9147-ED4B772FAC09}" srcOrd="0" destOrd="0" presId="urn:microsoft.com/office/officeart/2005/8/layout/hierarchy1"/>
    <dgm:cxn modelId="{BA4E81A0-C7FC-436A-8892-455C0CD098AB}" srcId="{0E7EC35D-F0CD-476A-9DC4-1C19A0B0669E}" destId="{CB1F9F51-8C67-412E-B5AD-DA0FE1867595}" srcOrd="0" destOrd="0" parTransId="{C2D8DDCB-41F4-4014-97F7-11BB9677740C}" sibTransId="{C77493F2-D178-4870-A350-722F9C4D96FC}"/>
    <dgm:cxn modelId="{A1E926EC-B6DB-486B-A90A-B1F241568A45}" type="presOf" srcId="{A2E562EB-7847-4409-9D3B-3BBCD62DD9F3}" destId="{8EC7D7E0-27FA-4D2A-ADD6-27558DD12FDF}" srcOrd="0" destOrd="0" presId="urn:microsoft.com/office/officeart/2005/8/layout/hierarchy1"/>
    <dgm:cxn modelId="{23E618D3-F5EE-4B54-8645-98EBFFF40264}" type="presOf" srcId="{665EF7F0-D458-45B9-B8CC-A3A1365FFB35}" destId="{0B4FA5C8-1A0A-4D07-8A18-2F7590A01FB8}" srcOrd="0" destOrd="0" presId="urn:microsoft.com/office/officeart/2005/8/layout/hierarchy1"/>
    <dgm:cxn modelId="{EB0718E5-7A1C-49AB-9D22-A5F17047049C}" srcId="{CB1F9F51-8C67-412E-B5AD-DA0FE1867595}" destId="{1B895CE8-3407-4FEC-8027-EEED7B910AE6}" srcOrd="0" destOrd="0" parTransId="{665EF7F0-D458-45B9-B8CC-A3A1365FFB35}" sibTransId="{14AA0B0A-7AC7-4B82-BA70-B3583F61B471}"/>
    <dgm:cxn modelId="{F441A422-380C-4ABA-9B02-D008ED3487AF}" type="presOf" srcId="{C935F584-1994-4044-82CB-DB3DBB7E635A}" destId="{3D07A198-3362-4A85-B6D4-93699494AA2B}" srcOrd="0" destOrd="0" presId="urn:microsoft.com/office/officeart/2005/8/layout/hierarchy1"/>
    <dgm:cxn modelId="{03F4EADE-08CD-48F3-9380-6AEA90AFA099}" type="presOf" srcId="{0966055F-4DCE-417F-A5E2-E0AC26F45CC7}" destId="{F95ECD41-8DAC-418F-8DB8-E4960402812A}" srcOrd="0" destOrd="0" presId="urn:microsoft.com/office/officeart/2005/8/layout/hierarchy1"/>
    <dgm:cxn modelId="{1E6EAC30-EE6B-4A92-BEA8-F26D2502C571}" type="presOf" srcId="{0E7EC35D-F0CD-476A-9DC4-1C19A0B0669E}" destId="{B46183EA-91BD-458B-924D-A7C338F2FC96}" srcOrd="0" destOrd="0" presId="urn:microsoft.com/office/officeart/2005/8/layout/hierarchy1"/>
    <dgm:cxn modelId="{B9B50702-568D-4731-A2B6-92100415562B}" srcId="{586B6B23-4A0E-4878-878A-25F932EE853A}" destId="{32DDA75B-19EE-4C0F-A9AC-ECC80DC51713}" srcOrd="1" destOrd="0" parTransId="{13DD151B-6F53-401B-95EA-B5145BCF7E2B}" sibTransId="{CC601365-4BF5-4156-826D-7B7954941434}"/>
    <dgm:cxn modelId="{2540EE74-D17A-4405-B82D-A5570E0BDFE8}" type="presOf" srcId="{7C0D2488-F2DD-447C-8127-A00CA50D53DE}" destId="{00E07A84-69F0-4E0D-B9A9-E289013E7D2A}" srcOrd="0" destOrd="0" presId="urn:microsoft.com/office/officeart/2005/8/layout/hierarchy1"/>
    <dgm:cxn modelId="{D2A77959-2952-497B-967C-C776974B8F18}" srcId="{1B895CE8-3407-4FEC-8027-EEED7B910AE6}" destId="{923F296E-CC35-42AA-A7B4-A3B2113B7909}" srcOrd="4" destOrd="0" parTransId="{2B7ECAE9-8A83-45D1-AE69-A731F94C11FE}" sibTransId="{167B9A7D-53A4-4C0F-BE21-3ED362C1B986}"/>
    <dgm:cxn modelId="{B94A7AD4-937F-4CC5-A0B4-1D0186E1F12C}" srcId="{1B895CE8-3407-4FEC-8027-EEED7B910AE6}" destId="{586B6B23-4A0E-4878-878A-25F932EE853A}" srcOrd="3" destOrd="0" parTransId="{7C0D2488-F2DD-447C-8127-A00CA50D53DE}" sibTransId="{79AE4E4D-0D1C-4C78-90A4-5B60656B764C}"/>
    <dgm:cxn modelId="{5C92A30F-1839-4B67-8639-BC685F954F79}" type="presOf" srcId="{0AAE42D1-87FF-4C9C-B490-CCB123BBEE76}" destId="{BBFB6E7C-6564-4699-A652-68AB95010DD0}" srcOrd="0" destOrd="0" presId="urn:microsoft.com/office/officeart/2005/8/layout/hierarchy1"/>
    <dgm:cxn modelId="{181D67A8-80A0-40E4-BAA9-8C00AA1A2780}" type="presOf" srcId="{32DDA75B-19EE-4C0F-A9AC-ECC80DC51713}" destId="{9B037205-7A2E-408F-AF04-C67E80229F0B}" srcOrd="0" destOrd="0" presId="urn:microsoft.com/office/officeart/2005/8/layout/hierarchy1"/>
    <dgm:cxn modelId="{F8A6CB45-2FED-4E2F-8D68-B68A7B4B9D6E}" srcId="{1B895CE8-3407-4FEC-8027-EEED7B910AE6}" destId="{0966055F-4DCE-417F-A5E2-E0AC26F45CC7}" srcOrd="2" destOrd="0" parTransId="{0AAE42D1-87FF-4C9C-B490-CCB123BBEE76}" sibTransId="{455D8473-1F68-4F8D-B040-306841A163FA}"/>
    <dgm:cxn modelId="{C92A455A-649C-4C82-BC53-0C2E7040EBF3}" type="presOf" srcId="{594FE5F5-98E3-4094-A269-0B2BE2631B83}" destId="{B3509FBA-F9B7-4610-B05F-7CA139208655}" srcOrd="0" destOrd="0" presId="urn:microsoft.com/office/officeart/2005/8/layout/hierarchy1"/>
    <dgm:cxn modelId="{79768EE3-FFC7-4170-8DF1-6D094D105FB8}" type="presParOf" srcId="{B46183EA-91BD-458B-924D-A7C338F2FC96}" destId="{B15D0036-C454-46F6-98A6-F1F122BF5D1F}" srcOrd="0" destOrd="0" presId="urn:microsoft.com/office/officeart/2005/8/layout/hierarchy1"/>
    <dgm:cxn modelId="{473E7BA8-0612-4C90-AC5D-DD0BD5CEF6DC}" type="presParOf" srcId="{B15D0036-C454-46F6-98A6-F1F122BF5D1F}" destId="{6F089EB7-0104-4CB2-A517-791C79F8F803}" srcOrd="0" destOrd="0" presId="urn:microsoft.com/office/officeart/2005/8/layout/hierarchy1"/>
    <dgm:cxn modelId="{CCA53875-66CE-4ABB-B7D9-C04825D5A097}" type="presParOf" srcId="{6F089EB7-0104-4CB2-A517-791C79F8F803}" destId="{9A8467AD-A878-47B0-A468-11D000680D78}" srcOrd="0" destOrd="0" presId="urn:microsoft.com/office/officeart/2005/8/layout/hierarchy1"/>
    <dgm:cxn modelId="{831E8B3D-78D4-4795-84A4-8346409192A0}" type="presParOf" srcId="{6F089EB7-0104-4CB2-A517-791C79F8F803}" destId="{333D6551-B7D2-408B-9EB1-2C133679B92C}" srcOrd="1" destOrd="0" presId="urn:microsoft.com/office/officeart/2005/8/layout/hierarchy1"/>
    <dgm:cxn modelId="{EA3B20E0-16F5-4CF6-B2C9-0F690F521FDE}" type="presParOf" srcId="{B15D0036-C454-46F6-98A6-F1F122BF5D1F}" destId="{27F941DA-225B-483E-BA36-DAF6D71DDA98}" srcOrd="1" destOrd="0" presId="urn:microsoft.com/office/officeart/2005/8/layout/hierarchy1"/>
    <dgm:cxn modelId="{5DE1E006-C79F-4948-B592-FC5B448F1A20}" type="presParOf" srcId="{27F941DA-225B-483E-BA36-DAF6D71DDA98}" destId="{0B4FA5C8-1A0A-4D07-8A18-2F7590A01FB8}" srcOrd="0" destOrd="0" presId="urn:microsoft.com/office/officeart/2005/8/layout/hierarchy1"/>
    <dgm:cxn modelId="{C38B6230-49B6-42AB-802F-D9488758C87C}" type="presParOf" srcId="{27F941DA-225B-483E-BA36-DAF6D71DDA98}" destId="{AAF49939-0188-453B-969F-04860201EC22}" srcOrd="1" destOrd="0" presId="urn:microsoft.com/office/officeart/2005/8/layout/hierarchy1"/>
    <dgm:cxn modelId="{1EF7BB6B-F005-4B26-B567-B125AB8137B6}" type="presParOf" srcId="{AAF49939-0188-453B-969F-04860201EC22}" destId="{7E420CF5-0D2A-408C-903D-726FB5E39350}" srcOrd="0" destOrd="0" presId="urn:microsoft.com/office/officeart/2005/8/layout/hierarchy1"/>
    <dgm:cxn modelId="{B2206634-83EC-4571-BDAF-52051C0235DF}" type="presParOf" srcId="{7E420CF5-0D2A-408C-903D-726FB5E39350}" destId="{6F090F6C-CB23-42D4-A4DC-C5F193339EF3}" srcOrd="0" destOrd="0" presId="urn:microsoft.com/office/officeart/2005/8/layout/hierarchy1"/>
    <dgm:cxn modelId="{D136F0BC-49B9-4285-9482-D852BD486C78}" type="presParOf" srcId="{7E420CF5-0D2A-408C-903D-726FB5E39350}" destId="{DD383FF7-65CA-4435-8F0D-152738616879}" srcOrd="1" destOrd="0" presId="urn:microsoft.com/office/officeart/2005/8/layout/hierarchy1"/>
    <dgm:cxn modelId="{2FB8720D-F83B-4F94-A350-FB34E7B7C25F}" type="presParOf" srcId="{AAF49939-0188-453B-969F-04860201EC22}" destId="{817312AF-234F-4355-A858-48EE6AF4E5AF}" srcOrd="1" destOrd="0" presId="urn:microsoft.com/office/officeart/2005/8/layout/hierarchy1"/>
    <dgm:cxn modelId="{28A52E05-FA40-4BF5-A639-115A2EF3CC33}" type="presParOf" srcId="{817312AF-234F-4355-A858-48EE6AF4E5AF}" destId="{B3509FBA-F9B7-4610-B05F-7CA139208655}" srcOrd="0" destOrd="0" presId="urn:microsoft.com/office/officeart/2005/8/layout/hierarchy1"/>
    <dgm:cxn modelId="{B2E1D549-4773-43B5-82A3-F8B8BE332CA6}" type="presParOf" srcId="{817312AF-234F-4355-A858-48EE6AF4E5AF}" destId="{7547D79F-D3FB-44C2-B58C-1264BEB9B714}" srcOrd="1" destOrd="0" presId="urn:microsoft.com/office/officeart/2005/8/layout/hierarchy1"/>
    <dgm:cxn modelId="{FB2B6B5B-00E9-4ED3-811D-A956FD023C4B}" type="presParOf" srcId="{7547D79F-D3FB-44C2-B58C-1264BEB9B714}" destId="{7A0DDE20-21C9-4C84-A01A-52B6F1EF1291}" srcOrd="0" destOrd="0" presId="urn:microsoft.com/office/officeart/2005/8/layout/hierarchy1"/>
    <dgm:cxn modelId="{1BC4176C-19E4-4E37-8172-BEA5385354F5}" type="presParOf" srcId="{7A0DDE20-21C9-4C84-A01A-52B6F1EF1291}" destId="{400EBF69-2EE4-4D79-83D7-5BE0B6496EA7}" srcOrd="0" destOrd="0" presId="urn:microsoft.com/office/officeart/2005/8/layout/hierarchy1"/>
    <dgm:cxn modelId="{880CA5E3-1EE5-44F1-A9A5-4826E86939FC}" type="presParOf" srcId="{7A0DDE20-21C9-4C84-A01A-52B6F1EF1291}" destId="{24F17ABD-3759-47A5-99B8-E0418766EC61}" srcOrd="1" destOrd="0" presId="urn:microsoft.com/office/officeart/2005/8/layout/hierarchy1"/>
    <dgm:cxn modelId="{D7F85BEE-7FFC-4422-A536-CA5F674CC0F4}" type="presParOf" srcId="{7547D79F-D3FB-44C2-B58C-1264BEB9B714}" destId="{EE4B1B22-73A8-4023-BF7F-4FA21FE997FF}" srcOrd="1" destOrd="0" presId="urn:microsoft.com/office/officeart/2005/8/layout/hierarchy1"/>
    <dgm:cxn modelId="{15DFB69E-B30C-46E0-8B7B-78EE1409DB20}" type="presParOf" srcId="{817312AF-234F-4355-A858-48EE6AF4E5AF}" destId="{C55DC738-0322-457B-890B-2E650831C0D4}" srcOrd="2" destOrd="0" presId="urn:microsoft.com/office/officeart/2005/8/layout/hierarchy1"/>
    <dgm:cxn modelId="{BC432C1D-F41B-41C2-958A-102D60112424}" type="presParOf" srcId="{817312AF-234F-4355-A858-48EE6AF4E5AF}" destId="{C9A73A07-D194-4940-9D6B-7FB56DB6B3BC}" srcOrd="3" destOrd="0" presId="urn:microsoft.com/office/officeart/2005/8/layout/hierarchy1"/>
    <dgm:cxn modelId="{27CFD360-3CEA-43DC-9256-2368E3491389}" type="presParOf" srcId="{C9A73A07-D194-4940-9D6B-7FB56DB6B3BC}" destId="{9C956C22-4964-423E-BAB5-6F57CCEE8D04}" srcOrd="0" destOrd="0" presId="urn:microsoft.com/office/officeart/2005/8/layout/hierarchy1"/>
    <dgm:cxn modelId="{7D9990FE-98BC-4AB1-BFC7-A0C7858F7413}" type="presParOf" srcId="{9C956C22-4964-423E-BAB5-6F57CCEE8D04}" destId="{5FA785DB-1B66-4EC5-B627-E68A90BFEF4E}" srcOrd="0" destOrd="0" presId="urn:microsoft.com/office/officeart/2005/8/layout/hierarchy1"/>
    <dgm:cxn modelId="{1FDBE9D0-4696-4D33-9259-D1464B600C87}" type="presParOf" srcId="{9C956C22-4964-423E-BAB5-6F57CCEE8D04}" destId="{8ACBF425-F0E6-4CCE-A8A9-78509852C588}" srcOrd="1" destOrd="0" presId="urn:microsoft.com/office/officeart/2005/8/layout/hierarchy1"/>
    <dgm:cxn modelId="{8B52C36A-706F-40C9-A699-A6F16728F265}" type="presParOf" srcId="{C9A73A07-D194-4940-9D6B-7FB56DB6B3BC}" destId="{EA4106C3-4715-4787-B8AD-D7F306C73C16}" srcOrd="1" destOrd="0" presId="urn:microsoft.com/office/officeart/2005/8/layout/hierarchy1"/>
    <dgm:cxn modelId="{CD43D8ED-BAA3-40A2-BF2D-C38372EB5429}" type="presParOf" srcId="{817312AF-234F-4355-A858-48EE6AF4E5AF}" destId="{BBFB6E7C-6564-4699-A652-68AB95010DD0}" srcOrd="4" destOrd="0" presId="urn:microsoft.com/office/officeart/2005/8/layout/hierarchy1"/>
    <dgm:cxn modelId="{B783DC0D-0EA8-4C6B-BAD7-33A416A025BE}" type="presParOf" srcId="{817312AF-234F-4355-A858-48EE6AF4E5AF}" destId="{17248CDE-905C-446C-9355-D228A2BBCB48}" srcOrd="5" destOrd="0" presId="urn:microsoft.com/office/officeart/2005/8/layout/hierarchy1"/>
    <dgm:cxn modelId="{4E3DCBED-697F-4A07-9B45-7ADB226B3891}" type="presParOf" srcId="{17248CDE-905C-446C-9355-D228A2BBCB48}" destId="{F8256531-6C6E-4EAA-90BA-A0319C0E3EA0}" srcOrd="0" destOrd="0" presId="urn:microsoft.com/office/officeart/2005/8/layout/hierarchy1"/>
    <dgm:cxn modelId="{79CC90F1-25EF-4B8E-BC4A-D2B22A27D616}" type="presParOf" srcId="{F8256531-6C6E-4EAA-90BA-A0319C0E3EA0}" destId="{C8BACC76-07D4-4898-8862-6525A8600AFE}" srcOrd="0" destOrd="0" presId="urn:microsoft.com/office/officeart/2005/8/layout/hierarchy1"/>
    <dgm:cxn modelId="{03BC731C-58E0-45FC-8CF8-5E53EE4D8424}" type="presParOf" srcId="{F8256531-6C6E-4EAA-90BA-A0319C0E3EA0}" destId="{F95ECD41-8DAC-418F-8DB8-E4960402812A}" srcOrd="1" destOrd="0" presId="urn:microsoft.com/office/officeart/2005/8/layout/hierarchy1"/>
    <dgm:cxn modelId="{5CF9D5AF-5206-41DE-9EF4-95AAB147BB3A}" type="presParOf" srcId="{17248CDE-905C-446C-9355-D228A2BBCB48}" destId="{71796B7E-F6AB-4083-8074-BB243E5BC1BC}" srcOrd="1" destOrd="0" presId="urn:microsoft.com/office/officeart/2005/8/layout/hierarchy1"/>
    <dgm:cxn modelId="{D9FA6A95-7073-47FE-AFF9-8CDAD60EF155}" type="presParOf" srcId="{817312AF-234F-4355-A858-48EE6AF4E5AF}" destId="{00E07A84-69F0-4E0D-B9A9-E289013E7D2A}" srcOrd="6" destOrd="0" presId="urn:microsoft.com/office/officeart/2005/8/layout/hierarchy1"/>
    <dgm:cxn modelId="{35BCD6B5-AA6F-4DA7-82C9-6168790B3228}" type="presParOf" srcId="{817312AF-234F-4355-A858-48EE6AF4E5AF}" destId="{4BB539A4-781A-424A-8599-C6A220F30023}" srcOrd="7" destOrd="0" presId="urn:microsoft.com/office/officeart/2005/8/layout/hierarchy1"/>
    <dgm:cxn modelId="{CBD821D4-0898-4572-A0AC-0D12BE84AC8B}" type="presParOf" srcId="{4BB539A4-781A-424A-8599-C6A220F30023}" destId="{F32F402B-071D-4C2C-8D7D-7204210FED22}" srcOrd="0" destOrd="0" presId="urn:microsoft.com/office/officeart/2005/8/layout/hierarchy1"/>
    <dgm:cxn modelId="{CDF1E3A8-09F6-4377-B33F-744C54F7AD6A}" type="presParOf" srcId="{F32F402B-071D-4C2C-8D7D-7204210FED22}" destId="{BB3BBBBC-9E7A-4365-8869-CBA410ACD1A4}" srcOrd="0" destOrd="0" presId="urn:microsoft.com/office/officeart/2005/8/layout/hierarchy1"/>
    <dgm:cxn modelId="{FC971182-6774-444B-97C0-DEA18E45130C}" type="presParOf" srcId="{F32F402B-071D-4C2C-8D7D-7204210FED22}" destId="{0DBE1C9B-1F61-44E1-A8E3-52B4BAC394FC}" srcOrd="1" destOrd="0" presId="urn:microsoft.com/office/officeart/2005/8/layout/hierarchy1"/>
    <dgm:cxn modelId="{4DC13B8D-1693-4A63-AC97-EEF009651E49}" type="presParOf" srcId="{4BB539A4-781A-424A-8599-C6A220F30023}" destId="{6BE3B43F-002F-4F7A-AC97-11210E19937F}" srcOrd="1" destOrd="0" presId="urn:microsoft.com/office/officeart/2005/8/layout/hierarchy1"/>
    <dgm:cxn modelId="{8E9ACDA8-6E9C-4F5E-823C-B9E98541101D}" type="presParOf" srcId="{6BE3B43F-002F-4F7A-AC97-11210E19937F}" destId="{8EC7D7E0-27FA-4D2A-ADD6-27558DD12FDF}" srcOrd="0" destOrd="0" presId="urn:microsoft.com/office/officeart/2005/8/layout/hierarchy1"/>
    <dgm:cxn modelId="{7528521D-1FFA-4616-9190-00901BFAED3B}" type="presParOf" srcId="{6BE3B43F-002F-4F7A-AC97-11210E19937F}" destId="{3C034403-7E5D-4794-82CF-CAB63671FB57}" srcOrd="1" destOrd="0" presId="urn:microsoft.com/office/officeart/2005/8/layout/hierarchy1"/>
    <dgm:cxn modelId="{68C4DADB-3190-4D9B-9EF9-3C37051C19AB}" type="presParOf" srcId="{3C034403-7E5D-4794-82CF-CAB63671FB57}" destId="{09434386-5FAC-4871-BC9C-488DD8E46AE5}" srcOrd="0" destOrd="0" presId="urn:microsoft.com/office/officeart/2005/8/layout/hierarchy1"/>
    <dgm:cxn modelId="{8F1CA9B8-E626-4338-9B9A-63D587A87362}" type="presParOf" srcId="{09434386-5FAC-4871-BC9C-488DD8E46AE5}" destId="{CB973A7E-D510-4D84-81CF-3CC6F611F5AD}" srcOrd="0" destOrd="0" presId="urn:microsoft.com/office/officeart/2005/8/layout/hierarchy1"/>
    <dgm:cxn modelId="{8E5D0161-454B-47AA-8853-882F5D0ADB8F}" type="presParOf" srcId="{09434386-5FAC-4871-BC9C-488DD8E46AE5}" destId="{3D07A198-3362-4A85-B6D4-93699494AA2B}" srcOrd="1" destOrd="0" presId="urn:microsoft.com/office/officeart/2005/8/layout/hierarchy1"/>
    <dgm:cxn modelId="{F9038038-BE86-4943-B86E-7DE1113B06AE}" type="presParOf" srcId="{3C034403-7E5D-4794-82CF-CAB63671FB57}" destId="{067DABC2-09FA-4AF1-AF3C-F37B1FB3B92D}" srcOrd="1" destOrd="0" presId="urn:microsoft.com/office/officeart/2005/8/layout/hierarchy1"/>
    <dgm:cxn modelId="{0DF1A7D4-3997-4890-87DD-86740244D1AC}" type="presParOf" srcId="{6BE3B43F-002F-4F7A-AC97-11210E19937F}" destId="{4A2ABCA2-D387-47E5-999E-986368E25B6D}" srcOrd="2" destOrd="0" presId="urn:microsoft.com/office/officeart/2005/8/layout/hierarchy1"/>
    <dgm:cxn modelId="{45464BA6-E6E6-47C3-AD8E-CDEBF8CC20B9}" type="presParOf" srcId="{6BE3B43F-002F-4F7A-AC97-11210E19937F}" destId="{93586C34-9E91-45D0-A23A-A1B0D906340A}" srcOrd="3" destOrd="0" presId="urn:microsoft.com/office/officeart/2005/8/layout/hierarchy1"/>
    <dgm:cxn modelId="{0473CD31-7A7A-4FD3-9AC4-4AFA6C0402E3}" type="presParOf" srcId="{93586C34-9E91-45D0-A23A-A1B0D906340A}" destId="{E8B36F96-ADD7-4383-AED5-10C0A9A64648}" srcOrd="0" destOrd="0" presId="urn:microsoft.com/office/officeart/2005/8/layout/hierarchy1"/>
    <dgm:cxn modelId="{59649D72-E4E2-434B-B931-88783581D40E}" type="presParOf" srcId="{E8B36F96-ADD7-4383-AED5-10C0A9A64648}" destId="{9177FF65-5251-49FD-937B-12E062069913}" srcOrd="0" destOrd="0" presId="urn:microsoft.com/office/officeart/2005/8/layout/hierarchy1"/>
    <dgm:cxn modelId="{F944B408-B1BA-412F-8A97-76BDC7A70E68}" type="presParOf" srcId="{E8B36F96-ADD7-4383-AED5-10C0A9A64648}" destId="{9B037205-7A2E-408F-AF04-C67E80229F0B}" srcOrd="1" destOrd="0" presId="urn:microsoft.com/office/officeart/2005/8/layout/hierarchy1"/>
    <dgm:cxn modelId="{D7BDAB0B-D550-4765-A0FB-2EE2D47C59A3}" type="presParOf" srcId="{93586C34-9E91-45D0-A23A-A1B0D906340A}" destId="{1155C595-2708-487E-A0AF-96A2BDBD047D}" srcOrd="1" destOrd="0" presId="urn:microsoft.com/office/officeart/2005/8/layout/hierarchy1"/>
    <dgm:cxn modelId="{C287EA81-B5A7-46AE-AE12-A77662E5B32F}" type="presParOf" srcId="{817312AF-234F-4355-A858-48EE6AF4E5AF}" destId="{795AA015-AAB3-4014-9147-ED4B772FAC09}" srcOrd="8" destOrd="0" presId="urn:microsoft.com/office/officeart/2005/8/layout/hierarchy1"/>
    <dgm:cxn modelId="{210006D7-B767-4700-A435-84425A71BB70}" type="presParOf" srcId="{817312AF-234F-4355-A858-48EE6AF4E5AF}" destId="{FD39D473-BBFA-4426-A632-3B6F278599EE}" srcOrd="9" destOrd="0" presId="urn:microsoft.com/office/officeart/2005/8/layout/hierarchy1"/>
    <dgm:cxn modelId="{998D88A4-9C69-4291-A8E4-EFC7B754D4D0}" type="presParOf" srcId="{FD39D473-BBFA-4426-A632-3B6F278599EE}" destId="{4724106D-1062-42D0-95DE-C1B596FBEF60}" srcOrd="0" destOrd="0" presId="urn:microsoft.com/office/officeart/2005/8/layout/hierarchy1"/>
    <dgm:cxn modelId="{3FAC73CE-98CE-4022-ABA9-3F2B333BA19F}" type="presParOf" srcId="{4724106D-1062-42D0-95DE-C1B596FBEF60}" destId="{FE767B27-E320-4273-98B0-EBAC584AB3A2}" srcOrd="0" destOrd="0" presId="urn:microsoft.com/office/officeart/2005/8/layout/hierarchy1"/>
    <dgm:cxn modelId="{D361B153-F34B-446F-B907-6C0A8F58F941}" type="presParOf" srcId="{4724106D-1062-42D0-95DE-C1B596FBEF60}" destId="{A0A6DF86-BB49-4B22-A8A6-8698B30EADE5}" srcOrd="1" destOrd="0" presId="urn:microsoft.com/office/officeart/2005/8/layout/hierarchy1"/>
    <dgm:cxn modelId="{A7A27F5D-ED0D-4BD1-9C39-83517E2FAC6A}" type="presParOf" srcId="{FD39D473-BBFA-4426-A632-3B6F278599EE}" destId="{F8A395DC-51E9-426F-BCDC-46F97AABA9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A015-AAB3-4014-9147-ED4B772FAC09}">
      <dsp:nvSpPr>
        <dsp:cNvPr id="0" name=""/>
        <dsp:cNvSpPr/>
      </dsp:nvSpPr>
      <dsp:spPr>
        <a:xfrm>
          <a:off x="1914971" y="1311350"/>
          <a:ext cx="1588680" cy="189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09"/>
              </a:lnTo>
              <a:lnTo>
                <a:pt x="1588680" y="128809"/>
              </a:lnTo>
              <a:lnTo>
                <a:pt x="1588680" y="18901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ABCA2-D387-47E5-999E-986368E25B6D}">
      <dsp:nvSpPr>
        <dsp:cNvPr id="0" name=""/>
        <dsp:cNvSpPr/>
      </dsp:nvSpPr>
      <dsp:spPr>
        <a:xfrm>
          <a:off x="2709311" y="1913063"/>
          <a:ext cx="397170" cy="189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09"/>
              </a:lnTo>
              <a:lnTo>
                <a:pt x="397170" y="128809"/>
              </a:lnTo>
              <a:lnTo>
                <a:pt x="397170" y="18901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7D7E0-27FA-4D2A-ADD6-27558DD12FDF}">
      <dsp:nvSpPr>
        <dsp:cNvPr id="0" name=""/>
        <dsp:cNvSpPr/>
      </dsp:nvSpPr>
      <dsp:spPr>
        <a:xfrm>
          <a:off x="2312141" y="1913063"/>
          <a:ext cx="397170" cy="189016"/>
        </a:xfrm>
        <a:custGeom>
          <a:avLst/>
          <a:gdLst/>
          <a:ahLst/>
          <a:cxnLst/>
          <a:rect l="0" t="0" r="0" b="0"/>
          <a:pathLst>
            <a:path>
              <a:moveTo>
                <a:pt x="397170" y="0"/>
              </a:moveTo>
              <a:lnTo>
                <a:pt x="397170" y="128809"/>
              </a:lnTo>
              <a:lnTo>
                <a:pt x="0" y="128809"/>
              </a:lnTo>
              <a:lnTo>
                <a:pt x="0" y="18901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7A84-69F0-4E0D-B9A9-E289013E7D2A}">
      <dsp:nvSpPr>
        <dsp:cNvPr id="0" name=""/>
        <dsp:cNvSpPr/>
      </dsp:nvSpPr>
      <dsp:spPr>
        <a:xfrm>
          <a:off x="1914971" y="1311350"/>
          <a:ext cx="794340" cy="189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09"/>
              </a:lnTo>
              <a:lnTo>
                <a:pt x="794340" y="128809"/>
              </a:lnTo>
              <a:lnTo>
                <a:pt x="794340" y="18901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B6E7C-6564-4699-A652-68AB95010DD0}">
      <dsp:nvSpPr>
        <dsp:cNvPr id="0" name=""/>
        <dsp:cNvSpPr/>
      </dsp:nvSpPr>
      <dsp:spPr>
        <a:xfrm>
          <a:off x="1869251" y="1311350"/>
          <a:ext cx="91440" cy="189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01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DC738-0322-457B-890B-2E650831C0D4}">
      <dsp:nvSpPr>
        <dsp:cNvPr id="0" name=""/>
        <dsp:cNvSpPr/>
      </dsp:nvSpPr>
      <dsp:spPr>
        <a:xfrm>
          <a:off x="1120631" y="1311350"/>
          <a:ext cx="794340" cy="189016"/>
        </a:xfrm>
        <a:custGeom>
          <a:avLst/>
          <a:gdLst/>
          <a:ahLst/>
          <a:cxnLst/>
          <a:rect l="0" t="0" r="0" b="0"/>
          <a:pathLst>
            <a:path>
              <a:moveTo>
                <a:pt x="794340" y="0"/>
              </a:moveTo>
              <a:lnTo>
                <a:pt x="794340" y="128809"/>
              </a:lnTo>
              <a:lnTo>
                <a:pt x="0" y="128809"/>
              </a:lnTo>
              <a:lnTo>
                <a:pt x="0" y="18901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09FBA-F9B7-4610-B05F-7CA139208655}">
      <dsp:nvSpPr>
        <dsp:cNvPr id="0" name=""/>
        <dsp:cNvSpPr/>
      </dsp:nvSpPr>
      <dsp:spPr>
        <a:xfrm>
          <a:off x="326291" y="1311350"/>
          <a:ext cx="1588680" cy="189016"/>
        </a:xfrm>
        <a:custGeom>
          <a:avLst/>
          <a:gdLst/>
          <a:ahLst/>
          <a:cxnLst/>
          <a:rect l="0" t="0" r="0" b="0"/>
          <a:pathLst>
            <a:path>
              <a:moveTo>
                <a:pt x="1588680" y="0"/>
              </a:moveTo>
              <a:lnTo>
                <a:pt x="1588680" y="128809"/>
              </a:lnTo>
              <a:lnTo>
                <a:pt x="0" y="128809"/>
              </a:lnTo>
              <a:lnTo>
                <a:pt x="0" y="18901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FA5C8-1A0A-4D07-8A18-2F7590A01FB8}">
      <dsp:nvSpPr>
        <dsp:cNvPr id="0" name=""/>
        <dsp:cNvSpPr/>
      </dsp:nvSpPr>
      <dsp:spPr>
        <a:xfrm>
          <a:off x="1863415" y="700727"/>
          <a:ext cx="91440" cy="197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719"/>
              </a:lnTo>
              <a:lnTo>
                <a:pt x="51556" y="137719"/>
              </a:lnTo>
              <a:lnTo>
                <a:pt x="51556" y="19792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467AD-A878-47B0-A468-11D000680D78}">
      <dsp:nvSpPr>
        <dsp:cNvPr id="0" name=""/>
        <dsp:cNvSpPr/>
      </dsp:nvSpPr>
      <dsp:spPr>
        <a:xfrm>
          <a:off x="1584178" y="288031"/>
          <a:ext cx="649914" cy="412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6551-B7D2-408B-9EB1-2C133679B92C}">
      <dsp:nvSpPr>
        <dsp:cNvPr id="0" name=""/>
        <dsp:cNvSpPr/>
      </dsp:nvSpPr>
      <dsp:spPr>
        <a:xfrm>
          <a:off x="1656390" y="356633"/>
          <a:ext cx="649914" cy="412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Splash </a:t>
          </a:r>
          <a:r>
            <a:rPr lang="ko-KR" altLang="en-US" sz="1000" kern="1200" dirty="0" smtClean="0"/>
            <a:t>화면</a:t>
          </a:r>
          <a:endParaRPr lang="ko-KR" altLang="en-US" sz="1000" kern="1200" dirty="0"/>
        </a:p>
      </dsp:txBody>
      <dsp:txXfrm>
        <a:off x="1668477" y="368720"/>
        <a:ext cx="625740" cy="388521"/>
      </dsp:txXfrm>
    </dsp:sp>
    <dsp:sp modelId="{6F090F6C-CB23-42D4-A4DC-C5F193339EF3}">
      <dsp:nvSpPr>
        <dsp:cNvPr id="0" name=""/>
        <dsp:cNvSpPr/>
      </dsp:nvSpPr>
      <dsp:spPr>
        <a:xfrm>
          <a:off x="1590014" y="898654"/>
          <a:ext cx="649914" cy="412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83FF7-65CA-4435-8F0D-152738616879}">
      <dsp:nvSpPr>
        <dsp:cNvPr id="0" name=""/>
        <dsp:cNvSpPr/>
      </dsp:nvSpPr>
      <dsp:spPr>
        <a:xfrm>
          <a:off x="1662226" y="967256"/>
          <a:ext cx="649914" cy="412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메인 화면</a:t>
          </a:r>
          <a:endParaRPr lang="ko-KR" altLang="en-US" sz="1000" kern="1200" dirty="0"/>
        </a:p>
      </dsp:txBody>
      <dsp:txXfrm>
        <a:off x="1674313" y="979343"/>
        <a:ext cx="625740" cy="388521"/>
      </dsp:txXfrm>
    </dsp:sp>
    <dsp:sp modelId="{400EBF69-2EE4-4D79-83D7-5BE0B6496EA7}">
      <dsp:nvSpPr>
        <dsp:cNvPr id="0" name=""/>
        <dsp:cNvSpPr/>
      </dsp:nvSpPr>
      <dsp:spPr>
        <a:xfrm>
          <a:off x="1333" y="1500367"/>
          <a:ext cx="649914" cy="412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17ABD-3759-47A5-99B8-E0418766EC61}">
      <dsp:nvSpPr>
        <dsp:cNvPr id="0" name=""/>
        <dsp:cNvSpPr/>
      </dsp:nvSpPr>
      <dsp:spPr>
        <a:xfrm>
          <a:off x="73546" y="1568969"/>
          <a:ext cx="649914" cy="412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체중 진단</a:t>
          </a:r>
          <a:endParaRPr lang="ko-KR" altLang="en-US" sz="1000" kern="1200" dirty="0"/>
        </a:p>
      </dsp:txBody>
      <dsp:txXfrm>
        <a:off x="85633" y="1581056"/>
        <a:ext cx="625740" cy="388521"/>
      </dsp:txXfrm>
    </dsp:sp>
    <dsp:sp modelId="{5FA785DB-1B66-4EC5-B627-E68A90BFEF4E}">
      <dsp:nvSpPr>
        <dsp:cNvPr id="0" name=""/>
        <dsp:cNvSpPr/>
      </dsp:nvSpPr>
      <dsp:spPr>
        <a:xfrm>
          <a:off x="795673" y="1500367"/>
          <a:ext cx="649914" cy="412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BF425-F0E6-4CCE-A8A9-78509852C588}">
      <dsp:nvSpPr>
        <dsp:cNvPr id="0" name=""/>
        <dsp:cNvSpPr/>
      </dsp:nvSpPr>
      <dsp:spPr>
        <a:xfrm>
          <a:off x="867886" y="1568969"/>
          <a:ext cx="649914" cy="412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기록</a:t>
          </a:r>
          <a:endParaRPr lang="ko-KR" altLang="en-US" sz="1000" kern="1200" dirty="0"/>
        </a:p>
      </dsp:txBody>
      <dsp:txXfrm>
        <a:off x="879973" y="1581056"/>
        <a:ext cx="625740" cy="388521"/>
      </dsp:txXfrm>
    </dsp:sp>
    <dsp:sp modelId="{C8BACC76-07D4-4898-8862-6525A8600AFE}">
      <dsp:nvSpPr>
        <dsp:cNvPr id="0" name=""/>
        <dsp:cNvSpPr/>
      </dsp:nvSpPr>
      <dsp:spPr>
        <a:xfrm>
          <a:off x="1590014" y="1500367"/>
          <a:ext cx="649914" cy="412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ECD41-8DAC-418F-8DB8-E4960402812A}">
      <dsp:nvSpPr>
        <dsp:cNvPr id="0" name=""/>
        <dsp:cNvSpPr/>
      </dsp:nvSpPr>
      <dsp:spPr>
        <a:xfrm>
          <a:off x="1662226" y="1568969"/>
          <a:ext cx="649914" cy="412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알아두기</a:t>
          </a:r>
          <a:endParaRPr lang="ko-KR" altLang="en-US" sz="1000" kern="1200" dirty="0"/>
        </a:p>
      </dsp:txBody>
      <dsp:txXfrm>
        <a:off x="1674313" y="1581056"/>
        <a:ext cx="625740" cy="388521"/>
      </dsp:txXfrm>
    </dsp:sp>
    <dsp:sp modelId="{BB3BBBBC-9E7A-4365-8869-CBA410ACD1A4}">
      <dsp:nvSpPr>
        <dsp:cNvPr id="0" name=""/>
        <dsp:cNvSpPr/>
      </dsp:nvSpPr>
      <dsp:spPr>
        <a:xfrm>
          <a:off x="2384354" y="1500367"/>
          <a:ext cx="649914" cy="412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E1C9B-1F61-44E1-A8E3-52B4BAC394FC}">
      <dsp:nvSpPr>
        <dsp:cNvPr id="0" name=""/>
        <dsp:cNvSpPr/>
      </dsp:nvSpPr>
      <dsp:spPr>
        <a:xfrm>
          <a:off x="2456567" y="1568969"/>
          <a:ext cx="649914" cy="412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기초대사량 확인</a:t>
          </a:r>
          <a:endParaRPr lang="ko-KR" altLang="en-US" sz="1000" kern="1200" dirty="0"/>
        </a:p>
      </dsp:txBody>
      <dsp:txXfrm>
        <a:off x="2468654" y="1581056"/>
        <a:ext cx="625740" cy="388521"/>
      </dsp:txXfrm>
    </dsp:sp>
    <dsp:sp modelId="{CB973A7E-D510-4D84-81CF-3CC6F611F5AD}">
      <dsp:nvSpPr>
        <dsp:cNvPr id="0" name=""/>
        <dsp:cNvSpPr/>
      </dsp:nvSpPr>
      <dsp:spPr>
        <a:xfrm>
          <a:off x="1987184" y="2102080"/>
          <a:ext cx="649914" cy="412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7A198-3362-4A85-B6D4-93699494AA2B}">
      <dsp:nvSpPr>
        <dsp:cNvPr id="0" name=""/>
        <dsp:cNvSpPr/>
      </dsp:nvSpPr>
      <dsp:spPr>
        <a:xfrm>
          <a:off x="2059397" y="2170682"/>
          <a:ext cx="649914" cy="412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남성용</a:t>
          </a:r>
          <a:endParaRPr lang="ko-KR" altLang="en-US" sz="1000" kern="1200" dirty="0"/>
        </a:p>
      </dsp:txBody>
      <dsp:txXfrm>
        <a:off x="2071484" y="2182769"/>
        <a:ext cx="625740" cy="388521"/>
      </dsp:txXfrm>
    </dsp:sp>
    <dsp:sp modelId="{9177FF65-5251-49FD-937B-12E062069913}">
      <dsp:nvSpPr>
        <dsp:cNvPr id="0" name=""/>
        <dsp:cNvSpPr/>
      </dsp:nvSpPr>
      <dsp:spPr>
        <a:xfrm>
          <a:off x="2781524" y="2102080"/>
          <a:ext cx="649914" cy="412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37205-7A2E-408F-AF04-C67E80229F0B}">
      <dsp:nvSpPr>
        <dsp:cNvPr id="0" name=""/>
        <dsp:cNvSpPr/>
      </dsp:nvSpPr>
      <dsp:spPr>
        <a:xfrm>
          <a:off x="2853737" y="2170682"/>
          <a:ext cx="649914" cy="412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여성용</a:t>
          </a:r>
          <a:endParaRPr lang="ko-KR" altLang="en-US" sz="1000" kern="1200" dirty="0"/>
        </a:p>
      </dsp:txBody>
      <dsp:txXfrm>
        <a:off x="2865824" y="2182769"/>
        <a:ext cx="625740" cy="388521"/>
      </dsp:txXfrm>
    </dsp:sp>
    <dsp:sp modelId="{FE767B27-E320-4273-98B0-EBAC584AB3A2}">
      <dsp:nvSpPr>
        <dsp:cNvPr id="0" name=""/>
        <dsp:cNvSpPr/>
      </dsp:nvSpPr>
      <dsp:spPr>
        <a:xfrm>
          <a:off x="3178694" y="1500367"/>
          <a:ext cx="649914" cy="412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6DF86-BB49-4B22-A8A6-8698B30EADE5}">
      <dsp:nvSpPr>
        <dsp:cNvPr id="0" name=""/>
        <dsp:cNvSpPr/>
      </dsp:nvSpPr>
      <dsp:spPr>
        <a:xfrm>
          <a:off x="3250907" y="1568969"/>
          <a:ext cx="649914" cy="412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About</a:t>
          </a:r>
          <a:endParaRPr lang="ko-KR" altLang="en-US" sz="1000" kern="1200" dirty="0"/>
        </a:p>
      </dsp:txBody>
      <dsp:txXfrm>
        <a:off x="3262994" y="1581056"/>
        <a:ext cx="625740" cy="388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2783E-6163-472D-9C22-7D861E46086A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C658-3C1D-4157-AF8E-211A1B146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C658-3C1D-4157-AF8E-211A1B1466A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0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295BB2A3-BF82-4C13-83F7-ED88D86025AD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314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BE03-8C98-4666-8C8E-29B406FDD2AC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963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BE03-8C98-4666-8C8E-29B406FDD2AC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9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BE03-8C98-4666-8C8E-29B406FDD2AC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058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BE03-8C98-4666-8C8E-29B406FDD2AC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3436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BE03-8C98-4666-8C8E-29B406FDD2AC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670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BE03-8C98-4666-8C8E-29B406FDD2AC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62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8C9B-E962-4BB5-A08B-5F1333D5CE40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38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8A7E-AE2A-4017-9541-2D73E8DD3751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DACA9D9-3F00-43A3-877D-3BC6B9AC35A1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FD8-CAD8-49F5-BFEE-D52A2DAC534A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4F5-626B-4FCA-890C-EBAF4E990392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7C47-BABE-4EE2-BDC4-5B095B1EA67E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4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3184-C826-47BF-83FC-269B630148B2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3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3581-3B0F-4F59-8384-62D72AADCC40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7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99EE-C481-4642-BD28-0919EAACD9E2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9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744-DCD8-49F6-8AB6-197F86D7D220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3EBE03-8C98-4666-8C8E-29B406FDD2AC}" type="datetime1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6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모바일프로그래</a:t>
            </a:r>
            <a:r>
              <a:rPr lang="ko-KR" altLang="en-US" dirty="0" err="1"/>
              <a:t>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개인작품 개발보고서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20101819 </a:t>
            </a:r>
            <a:r>
              <a:rPr lang="ko-KR" altLang="en-US" dirty="0" smtClean="0"/>
              <a:t>이창민</a:t>
            </a:r>
            <a:endParaRPr lang="en-US" altLang="ko-KR" dirty="0" smtClean="0"/>
          </a:p>
          <a:p>
            <a:r>
              <a:rPr lang="ko-KR" altLang="en-US" dirty="0" smtClean="0"/>
              <a:t>동</a:t>
            </a:r>
            <a:r>
              <a:rPr lang="ko-KR" altLang="en-US" dirty="0"/>
              <a:t>서</a:t>
            </a:r>
            <a:r>
              <a:rPr lang="ko-KR" altLang="en-US" dirty="0" smtClean="0"/>
              <a:t>대학교 컴퓨터공학부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작품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작품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신체 상태를 앱 하나로 알아볼 수 있는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스마트한 </a:t>
            </a:r>
            <a:r>
              <a:rPr lang="ko-KR" altLang="en-US" dirty="0" err="1" smtClean="0"/>
              <a:t>다이어트앱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BMI </a:t>
            </a:r>
            <a:r>
              <a:rPr lang="ko-KR" altLang="en-US" dirty="0" smtClean="0"/>
              <a:t>수치 계산으로 자신의 </a:t>
            </a:r>
            <a:r>
              <a:rPr lang="ko-KR" altLang="en-US" dirty="0" err="1" smtClean="0"/>
              <a:t>비만도를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기록할수</a:t>
            </a:r>
            <a:r>
              <a:rPr lang="ko-KR" altLang="en-US" dirty="0" smtClean="0"/>
              <a:t> 있는 기능으로 </a:t>
            </a:r>
            <a:r>
              <a:rPr lang="ko-KR" altLang="en-US" dirty="0" err="1" smtClean="0"/>
              <a:t>체중변화를</a:t>
            </a:r>
            <a:r>
              <a:rPr lang="ko-KR" altLang="en-US" dirty="0" smtClean="0"/>
              <a:t> 쉽게 </a:t>
            </a:r>
            <a:r>
              <a:rPr lang="ko-KR" altLang="en-US" dirty="0" err="1" smtClean="0"/>
              <a:t>알아볼수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/>
              <a:t>/</a:t>
            </a:r>
            <a:r>
              <a:rPr lang="ko-KR" altLang="en-US" dirty="0" smtClean="0"/>
              <a:t> 실행환경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r>
              <a:rPr lang="en-US" altLang="ko-KR" sz="2800" dirty="0"/>
              <a:t>android studio </a:t>
            </a:r>
            <a:r>
              <a:rPr lang="en-US" altLang="ko-KR" sz="2800" dirty="0" smtClean="0"/>
              <a:t>1.5 SDK API 15</a:t>
            </a:r>
            <a:endParaRPr lang="en-US" altLang="ko-KR" sz="2800" dirty="0"/>
          </a:p>
          <a:p>
            <a:r>
              <a:rPr lang="en-US" altLang="ko-KR" sz="2800" dirty="0" smtClean="0"/>
              <a:t>Windows 10</a:t>
            </a:r>
            <a:endParaRPr lang="en-US" altLang="ko-KR" sz="2800" dirty="0"/>
          </a:p>
          <a:p>
            <a:r>
              <a:rPr lang="en-US" altLang="ko-KR" sz="2800" dirty="0" smtClean="0"/>
              <a:t>i5-6200U Ram 8gb SSD 256 </a:t>
            </a:r>
            <a:r>
              <a:rPr lang="en-US" altLang="ko-KR" sz="2800" dirty="0" err="1" smtClean="0"/>
              <a:t>hp</a:t>
            </a:r>
            <a:r>
              <a:rPr lang="en-US" altLang="ko-KR" sz="2800" dirty="0" smtClean="0"/>
              <a:t> laptop</a:t>
            </a:r>
          </a:p>
          <a:p>
            <a:pPr marL="0" indent="0">
              <a:buNone/>
            </a:pPr>
            <a:r>
              <a:rPr lang="ko-KR" altLang="en-US" dirty="0" err="1" smtClean="0"/>
              <a:t>실행환경</a:t>
            </a:r>
            <a:endParaRPr lang="en-US" altLang="ko-KR" dirty="0" smtClean="0"/>
          </a:p>
          <a:p>
            <a:r>
              <a:rPr lang="ko-KR" altLang="en-US" sz="2800" dirty="0" smtClean="0"/>
              <a:t>갤럭시 노트</a:t>
            </a:r>
            <a:r>
              <a:rPr lang="en-US" altLang="ko-KR" sz="2800" dirty="0" smtClean="0"/>
              <a:t>3 neo (SM-N750L)</a:t>
            </a:r>
          </a:p>
          <a:p>
            <a:pPr marL="0" indent="0">
              <a:buNone/>
            </a:pPr>
            <a:r>
              <a:rPr lang="en-US" altLang="ko-KR" sz="2800" dirty="0" smtClean="0"/>
              <a:t>   720 </a:t>
            </a:r>
            <a:r>
              <a:rPr lang="en-US" altLang="ko-KR" sz="2800" dirty="0"/>
              <a:t>x 1280 </a:t>
            </a:r>
            <a:r>
              <a:rPr lang="ko-KR" altLang="en-US" sz="2800" dirty="0" smtClean="0"/>
              <a:t>해상도 </a:t>
            </a:r>
            <a:r>
              <a:rPr lang="en-US" altLang="ko-KR" sz="2800" dirty="0" smtClean="0"/>
              <a:t>Ram 2GB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Lollipop 5.1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</a:t>
            </a:r>
            <a:r>
              <a:rPr lang="ko-KR" altLang="en-US" dirty="0"/>
              <a:t>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204" y="162199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 descr="https://pbs.twimg.com/media/CWGcP2yU4AA4eic.jpg: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60" y="2218251"/>
            <a:ext cx="1681572" cy="29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media/CWGcQ6wWoAAfzeu.png: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8251"/>
            <a:ext cx="1689330" cy="30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media/CWGcOZgWsAAX1JU.jpg:lar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6" y="2204864"/>
            <a:ext cx="1681572" cy="29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bs.twimg.com/media/CWGcLxIW4AA5yTL.png:lar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18251"/>
            <a:ext cx="1699599" cy="30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5308501"/>
            <a:ext cx="168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Splash </a:t>
            </a:r>
            <a:r>
              <a:rPr lang="ko-KR" altLang="en-US" dirty="0" smtClean="0"/>
              <a:t>화면 </a:t>
            </a:r>
            <a:endParaRPr lang="en-US" altLang="ko-KR" dirty="0" smtClean="0"/>
          </a:p>
          <a:p>
            <a:r>
              <a:rPr lang="en-US" altLang="ko-KR" dirty="0" smtClean="0"/>
              <a:t>(Intro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7307" y="52056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239761"/>
            <a:ext cx="17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체중진단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52909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기록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3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94995094"/>
              </p:ext>
            </p:extLst>
          </p:nvPr>
        </p:nvGraphicFramePr>
        <p:xfrm>
          <a:off x="1259632" y="2893248"/>
          <a:ext cx="390215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4128" y="3014044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주요 컴포넌트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Intent</a:t>
            </a:r>
          </a:p>
          <a:p>
            <a:r>
              <a:rPr lang="en-US" altLang="ko-KR" dirty="0" smtClean="0"/>
              <a:t>SQLite</a:t>
            </a:r>
          </a:p>
          <a:p>
            <a:r>
              <a:rPr lang="en-US" altLang="ko-KR" dirty="0" err="1" smtClean="0"/>
              <a:t>setOnClickListener</a:t>
            </a:r>
            <a:endParaRPr lang="en-US" altLang="ko-KR" dirty="0" smtClean="0"/>
          </a:p>
          <a:p>
            <a:r>
              <a:rPr lang="en-US" altLang="ko-KR" dirty="0" smtClean="0"/>
              <a:t>() </a:t>
            </a:r>
            <a:r>
              <a:rPr lang="en-US" altLang="ko-KR" dirty="0" err="1" smtClean="0"/>
              <a:t>setedit</a:t>
            </a:r>
            <a:endParaRPr lang="en-US" altLang="ko-KR" dirty="0" smtClean="0"/>
          </a:p>
          <a:p>
            <a:r>
              <a:rPr lang="en-US" altLang="ko-KR" dirty="0" err="1" smtClean="0"/>
              <a:t>TextView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android.widget.Button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android.widget.EditText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android.widget.TextView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명세 </a:t>
            </a:r>
            <a:r>
              <a:rPr lang="en-US" altLang="ko-KR" dirty="0"/>
              <a:t>– </a:t>
            </a:r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2133" y="2060848"/>
            <a:ext cx="7704667" cy="39389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사용자 인터페이스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relative </a:t>
            </a:r>
            <a:r>
              <a:rPr lang="ko-KR" altLang="en-US" dirty="0" smtClean="0"/>
              <a:t>레이아웃 사용</a:t>
            </a:r>
            <a:r>
              <a:rPr lang="ko-KR" altLang="en-US" dirty="0"/>
              <a:t> </a:t>
            </a:r>
            <a:r>
              <a:rPr lang="ko-KR" altLang="en-US" dirty="0" err="1" smtClean="0"/>
              <a:t>위젯간의</a:t>
            </a:r>
            <a:r>
              <a:rPr lang="ko-KR" altLang="en-US" dirty="0" smtClean="0"/>
              <a:t> 상대적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이미지 버튼 위젯을 활용하여 아이콘 배치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컴포넌트</a:t>
            </a:r>
            <a:r>
              <a:rPr lang="ko-KR" altLang="en-US" dirty="0"/>
              <a:t>가</a:t>
            </a:r>
            <a:r>
              <a:rPr lang="ko-KR" altLang="en-US" dirty="0" smtClean="0"/>
              <a:t> 제공하는 주요 기능</a:t>
            </a:r>
            <a:r>
              <a:rPr lang="en-US" altLang="ko-KR" dirty="0"/>
              <a:t> </a:t>
            </a:r>
            <a:r>
              <a:rPr lang="ko-KR" altLang="en-US" dirty="0" smtClean="0"/>
              <a:t>및 정보</a:t>
            </a:r>
            <a:endParaRPr lang="en-US" altLang="ko-KR" dirty="0" smtClean="0"/>
          </a:p>
          <a:p>
            <a:r>
              <a:rPr lang="en-US" altLang="ko-KR" dirty="0" err="1"/>
              <a:t>ImageButton</a:t>
            </a:r>
            <a:r>
              <a:rPr lang="en-US" altLang="ko-KR" dirty="0"/>
              <a:t> </a:t>
            </a:r>
            <a:r>
              <a:rPr lang="ko-KR" altLang="en-US" dirty="0"/>
              <a:t>선언 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setOnClickListener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 </a:t>
            </a:r>
            <a:r>
              <a:rPr lang="ko-KR" altLang="en-US" dirty="0" smtClean="0"/>
              <a:t>버튼 처리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Intent</a:t>
            </a:r>
            <a:r>
              <a:rPr lang="ko-KR" altLang="en-US" dirty="0"/>
              <a:t>를 선언하고 </a:t>
            </a:r>
            <a:r>
              <a:rPr lang="ko-KR" altLang="en-US" dirty="0" err="1"/>
              <a:t>액티비티</a:t>
            </a:r>
            <a:r>
              <a:rPr lang="ko-KR" altLang="en-US" dirty="0"/>
              <a:t> </a:t>
            </a:r>
            <a:r>
              <a:rPr lang="en-US" altLang="ko-KR" dirty="0"/>
              <a:t>Intent</a:t>
            </a:r>
            <a:r>
              <a:rPr lang="ko-KR" altLang="en-US" dirty="0"/>
              <a:t>로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사이의 통신 담당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 descr="https://pbs.twimg.com/media/CWGcP2yU4AA4eic.jpg: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552" y="2536008"/>
            <a:ext cx="174169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5508104" y="3212976"/>
            <a:ext cx="79208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92280" y="398657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96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명세 </a:t>
            </a:r>
            <a:r>
              <a:rPr lang="en-US" altLang="ko-KR" dirty="0"/>
              <a:t>– </a:t>
            </a:r>
            <a:r>
              <a:rPr lang="en-US" altLang="ko-KR" dirty="0" smtClean="0"/>
              <a:t>compute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사용자 인터페이스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relative </a:t>
            </a:r>
            <a:r>
              <a:rPr lang="ko-KR" altLang="en-US" dirty="0"/>
              <a:t>레이아웃 사용 </a:t>
            </a:r>
            <a:r>
              <a:rPr lang="ko-KR" altLang="en-US" dirty="0" err="1"/>
              <a:t>위젯간의</a:t>
            </a:r>
            <a:r>
              <a:rPr lang="ko-KR" altLang="en-US" dirty="0"/>
              <a:t> 상대적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버튼 이벤트 사용하여 </a:t>
            </a:r>
            <a:r>
              <a:rPr lang="en-US" altLang="ko-KR" dirty="0" smtClean="0"/>
              <a:t>BMI </a:t>
            </a:r>
            <a:r>
              <a:rPr lang="ko-KR" altLang="en-US" dirty="0" err="1" smtClean="0"/>
              <a:t>계산처리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BMI</a:t>
            </a:r>
            <a:r>
              <a:rPr lang="ko-KR" altLang="en-US" dirty="0" smtClean="0"/>
              <a:t>를 쉽게 볼 수 있도록 하단에 이미지 파일 표시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컴포넌트</a:t>
            </a:r>
            <a:r>
              <a:rPr lang="ko-KR" altLang="en-US" dirty="0"/>
              <a:t>가</a:t>
            </a:r>
            <a:r>
              <a:rPr lang="ko-KR" altLang="en-US" dirty="0" smtClean="0"/>
              <a:t> 제공하는 주요 기능</a:t>
            </a:r>
            <a:r>
              <a:rPr lang="en-US" altLang="ko-KR" dirty="0"/>
              <a:t> </a:t>
            </a:r>
            <a:r>
              <a:rPr lang="ko-KR" altLang="en-US" dirty="0" smtClean="0"/>
              <a:t>및 정보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gettext</a:t>
            </a:r>
            <a:r>
              <a:rPr lang="ko-KR" altLang="en-US" dirty="0" smtClean="0"/>
              <a:t>사용으로 데이터를 전해오고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settext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29" y="2132856"/>
            <a:ext cx="157967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명세 </a:t>
            </a:r>
            <a:r>
              <a:rPr lang="en-US" altLang="ko-KR" dirty="0"/>
              <a:t>– </a:t>
            </a:r>
            <a:r>
              <a:rPr lang="en-US" altLang="ko-KR" dirty="0" smtClean="0"/>
              <a:t>record1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사용자 인터페이스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배치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 3</a:t>
            </a:r>
            <a:r>
              <a:rPr lang="ko-KR" altLang="en-US" dirty="0" err="1" smtClean="0"/>
              <a:t>개배치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리스트뷰로</a:t>
            </a:r>
            <a:r>
              <a:rPr lang="ko-KR" altLang="en-US" dirty="0" smtClean="0"/>
              <a:t> 내용 표시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컴포넌트</a:t>
            </a:r>
            <a:r>
              <a:rPr lang="ko-KR" altLang="en-US" dirty="0"/>
              <a:t>가</a:t>
            </a:r>
            <a:r>
              <a:rPr lang="ko-KR" altLang="en-US" dirty="0" smtClean="0"/>
              <a:t> 제공하는 주요 기능</a:t>
            </a:r>
            <a:r>
              <a:rPr lang="en-US" altLang="ko-KR" dirty="0"/>
              <a:t> </a:t>
            </a:r>
            <a:r>
              <a:rPr lang="ko-KR" altLang="en-US" dirty="0" smtClean="0"/>
              <a:t>및 정보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SQLiteOpenHelper</a:t>
            </a:r>
            <a:r>
              <a:rPr lang="ko-KR" altLang="en-US" dirty="0" smtClean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기록 수정 삭제</a:t>
            </a:r>
            <a:r>
              <a:rPr lang="en-US" altLang="ko-KR" dirty="0" smtClean="0"/>
              <a:t>)</a:t>
            </a:r>
            <a:r>
              <a:rPr lang="ko-KR" altLang="en-US" dirty="0"/>
              <a:t>위해 필요한 일들을 도와주는 </a:t>
            </a:r>
            <a:r>
              <a:rPr lang="ko-KR" altLang="en-US" dirty="0" smtClean="0"/>
              <a:t>역할을 </a:t>
            </a:r>
            <a:r>
              <a:rPr lang="ko-KR" altLang="en-US" dirty="0"/>
              <a:t>한다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 smtClean="0"/>
              <a:t>SQLiteDatabase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123" name="Picture 3" descr="https://pbs.twimg.com/media/CWGcLxIW4AA5yTL.png: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76872"/>
            <a:ext cx="1566023" cy="278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8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개발 작품의 주요 기능 및 장점 강조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	</a:t>
            </a:r>
            <a:r>
              <a:rPr lang="ko-KR" altLang="en-US" dirty="0" smtClean="0"/>
              <a:t>비만도 </a:t>
            </a:r>
            <a:r>
              <a:rPr lang="en-US" altLang="ko-KR" dirty="0" smtClean="0"/>
              <a:t>(BMI)</a:t>
            </a:r>
            <a:r>
              <a:rPr lang="ko-KR" altLang="en-US" dirty="0" err="1" smtClean="0"/>
              <a:t>수치검사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	</a:t>
            </a:r>
            <a:r>
              <a:rPr lang="ko-KR" altLang="en-US" dirty="0" smtClean="0"/>
              <a:t>하루에 얼마나 섭취해야 하는지 알려주는 기초 대사량  수치 검사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	</a:t>
            </a:r>
            <a:r>
              <a:rPr lang="ko-KR" altLang="en-US" dirty="0" smtClean="0"/>
              <a:t>기록을 통한 체계적 다이어트 가능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	</a:t>
            </a:r>
            <a:r>
              <a:rPr lang="ko-KR" altLang="en-US" dirty="0" smtClean="0"/>
              <a:t>다이어트에 대한 팁으로 다이어트 의욕 향상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기타 강조하고 싶은 내용 기술</a:t>
            </a:r>
            <a:endParaRPr lang="en-US" altLang="ko-KR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만병의 근원인 비만을 효과적으로 </a:t>
            </a:r>
            <a:r>
              <a:rPr lang="ko-KR" altLang="en-US" dirty="0" err="1" smtClean="0"/>
              <a:t>관리할수</a:t>
            </a:r>
            <a:r>
              <a:rPr lang="ko-KR" altLang="en-US" dirty="0" smtClean="0"/>
              <a:t> 있도록 노력하였습니다</a:t>
            </a:r>
            <a:endParaRPr lang="en-US" altLang="ko-KR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검사를 통해 현재 자신의 </a:t>
            </a:r>
            <a:r>
              <a:rPr lang="ko-KR" altLang="en-US" dirty="0" err="1" smtClean="0"/>
              <a:t>몸상태를</a:t>
            </a:r>
            <a:r>
              <a:rPr lang="ko-KR" altLang="en-US" dirty="0" smtClean="0"/>
              <a:t> 효과적으로 나타내려 하였습니다</a:t>
            </a:r>
            <a:endParaRPr lang="en-US" altLang="ko-KR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기록을 통해  다이어트 일정관리를 편리하게 </a:t>
            </a:r>
            <a:r>
              <a:rPr lang="ko-KR" altLang="en-US" dirty="0" err="1" smtClean="0"/>
              <a:t>할수있도록</a:t>
            </a:r>
            <a:r>
              <a:rPr lang="ko-KR" altLang="en-US" dirty="0" smtClean="0"/>
              <a:t> 하였습니다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228</TotalTime>
  <Words>149</Words>
  <Application>Microsoft Office PowerPoint</Application>
  <PresentationFormat>화면 슬라이드 쇼(4:3)</PresentationFormat>
  <Paragraphs>95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HY엽서L</vt:lpstr>
      <vt:lpstr>굴림체</vt:lpstr>
      <vt:lpstr>맑은 고딕</vt:lpstr>
      <vt:lpstr>Arial</vt:lpstr>
      <vt:lpstr>Corbel</vt:lpstr>
      <vt:lpstr>Wingdings</vt:lpstr>
      <vt:lpstr>시차</vt:lpstr>
      <vt:lpstr>모바일프로그래밍 개인작품 개발보고서</vt:lpstr>
      <vt:lpstr>개발 작품 소개</vt:lpstr>
      <vt:lpstr>개발환경 / 실행환경</vt:lpstr>
      <vt:lpstr>실행화면</vt:lpstr>
      <vt:lpstr>프로그램 구조</vt:lpstr>
      <vt:lpstr>상세 명세 – MainActivity</vt:lpstr>
      <vt:lpstr>상세 명세 – compute Activity</vt:lpstr>
      <vt:lpstr>상세 명세 – record1 Activity</vt:lpstr>
      <vt:lpstr>요약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모바일앱 기획서 - D.A.MAP -</dc:title>
  <dc:creator>이창민</dc:creator>
  <cp:lastModifiedBy>이창민</cp:lastModifiedBy>
  <cp:revision>68</cp:revision>
  <dcterms:created xsi:type="dcterms:W3CDTF">2006-10-05T04:04:58Z</dcterms:created>
  <dcterms:modified xsi:type="dcterms:W3CDTF">2015-12-13T12:14:13Z</dcterms:modified>
</cp:coreProperties>
</file>