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B713"/>
    <a:srgbClr val="E8BD0D"/>
    <a:srgbClr val="DEB622"/>
    <a:srgbClr val="E5C30E"/>
    <a:srgbClr val="E1C00F"/>
    <a:srgbClr val="ACBE10"/>
    <a:srgbClr val="63FF1D"/>
    <a:srgbClr val="98FCAB"/>
    <a:srgbClr val="ACBE13"/>
    <a:srgbClr val="AAB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50" d="100"/>
          <a:sy n="150" d="100"/>
        </p:scale>
        <p:origin x="-2316" y="-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750C-369E-4B93-B5F8-D01F4E679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BDE39-1B4E-42B1-BF60-C3C54E602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50F00-DC8A-4AFF-A058-02D902E5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F2B1-33CB-4CBE-84B1-FB8260F8706F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C86B-0ECD-4A59-9704-E0C94FB6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F5698-E9C3-4B2E-ABBE-5DFE1B81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8D51-9A40-4A35-841B-BAFFF41C9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46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C77E-F242-4461-BE5C-2648A84E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3AA2D-6006-46DC-9050-9F7B01E3C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A71F2-2089-4DD1-AD2F-151FAE2E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F2B1-33CB-4CBE-84B1-FB8260F8706F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51360-D4F1-4E14-96E9-B2745223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80B0F-DEA3-483E-BBBC-09E08A28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8D51-9A40-4A35-841B-BAFFF41C9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21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4220C-1F34-49F0-9F72-EFC4B59C5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8A80E-EC29-4D05-8A06-DA24B8983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DBFBA-B672-473A-B9FF-5A3DA8B2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F2B1-33CB-4CBE-84B1-FB8260F8706F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FE31D-29B4-4EDC-B792-229056FD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631F3-C61D-4402-821B-FD221F80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8D51-9A40-4A35-841B-BAFFF41C9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04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B882-0E90-4C2A-AF10-E219AF9A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8E488-51DF-4735-8E93-454847957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9E757-D13F-4FE9-9033-1C8B18FA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F2B1-33CB-4CBE-84B1-FB8260F8706F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AEF18-F640-4138-A0B1-D5C27677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2BB42-476D-41E0-9B3E-F242DDF1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8D51-9A40-4A35-841B-BAFFF41C9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9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55EF-FAB0-42EB-B96E-A7F6EBA4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E62C9-4413-4D9B-B583-5F56B60A3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9157C-2E10-4E78-80FA-72819218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F2B1-33CB-4CBE-84B1-FB8260F8706F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924BC-0A25-4B8D-BDB9-0EDCEC0F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2241F-E9DA-499C-8D44-5E0773CA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8D51-9A40-4A35-841B-BAFFF41C9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650B-67AD-42F1-ADD8-A604D080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6D9DB-9CA1-4306-83B7-A9F8C286B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53BA0-7824-4716-B5CB-DB20B1292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7AEB2-03A3-412E-AB35-5933B3F6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F2B1-33CB-4CBE-84B1-FB8260F8706F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9C15-52C5-486B-AC73-16D33928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B5F6F-9266-47A2-A2DC-E7454ABB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8D51-9A40-4A35-841B-BAFFF41C9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9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1691-9746-4AE1-B36E-C6A4C844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E0A0D-8199-4484-884E-E8168BE0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DBB83-5373-4310-94A1-AE6455277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CCB38-0B21-415D-9792-F2924D2C1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A6A6E-407F-4672-8C75-7AFEBA903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02956-618E-488F-B96D-DF6EC7E90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F2B1-33CB-4CBE-84B1-FB8260F8706F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3274D-328C-4F56-98F8-328C8859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795A2-9869-4875-BF4C-C5B5AE0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8D51-9A40-4A35-841B-BAFFF41C9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07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D477-593F-4603-8F75-E28DA1D6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201CC-C54E-4229-B768-97113EE3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F2B1-33CB-4CBE-84B1-FB8260F8706F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C4E89-4417-438D-9101-830CFED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7C0C1-3CF9-4CFB-BC1F-37787EB5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8D51-9A40-4A35-841B-BAFFF41C9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18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192E2-84B4-43F8-87A7-1637876F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F2B1-33CB-4CBE-84B1-FB8260F8706F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7962F-6244-4F81-A96B-F3E9253E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84181-C0A6-40F4-92C4-2E2A0184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8D51-9A40-4A35-841B-BAFFF41C9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71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9E8C-3661-4EC5-B9F6-3B97B3B6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CE95-F156-497B-8790-6208EDB9F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78722-555B-47B4-9178-B56BF76C3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C5F55-01EF-48A2-8D36-30547541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F2B1-33CB-4CBE-84B1-FB8260F8706F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3077F-996E-44D8-AA67-C0BEF02D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67AD9-80BA-435F-AB2D-EE659A43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8D51-9A40-4A35-841B-BAFFF41C9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10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AE8C-BF94-47F0-9265-D98BCFEB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EDECC-108C-439D-AD3D-DA6F253C3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16F51-8323-460E-8828-8C03344F8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685EF-953E-40FA-ACD3-C46E554D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F2B1-33CB-4CBE-84B1-FB8260F8706F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0B0E1-DE1C-4E0F-A9B9-AD01351F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6AAB0-55F1-4666-9FA9-80087F8E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8D51-9A40-4A35-841B-BAFFF41C9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7A378-559A-445F-947B-3EACC35D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F6F61-C36B-492F-BC2E-D3BF15CE4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F7FD8-60DF-454A-B148-E7D85501B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2F2B1-33CB-4CBE-84B1-FB8260F8706F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E55E3-0E7D-4D95-B6FE-41AB8767C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E3B25-C24E-4591-AA81-8F1B4B7DC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28D51-9A40-4A35-841B-BAFFF41C9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89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7F2862-751E-4651-A93A-925A856DAA3A}"/>
              </a:ext>
            </a:extLst>
          </p:cNvPr>
          <p:cNvSpPr/>
          <p:nvPr/>
        </p:nvSpPr>
        <p:spPr>
          <a:xfrm>
            <a:off x="3530600" y="3168845"/>
            <a:ext cx="1414379" cy="2005485"/>
          </a:xfrm>
          <a:prstGeom prst="rect">
            <a:avLst/>
          </a:prstGeom>
          <a:solidFill>
            <a:srgbClr val="E8B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6E7149-DE4D-4685-BAD5-3909B28E004C}"/>
              </a:ext>
            </a:extLst>
          </p:cNvPr>
          <p:cNvGrpSpPr>
            <a:grpSpLocks noChangeAspect="1"/>
          </p:cNvGrpSpPr>
          <p:nvPr/>
        </p:nvGrpSpPr>
        <p:grpSpPr>
          <a:xfrm>
            <a:off x="3048751" y="1683670"/>
            <a:ext cx="513599" cy="848172"/>
            <a:chOff x="3048751" y="1683669"/>
            <a:chExt cx="1666875" cy="2752725"/>
          </a:xfrm>
        </p:grpSpPr>
        <p:pic>
          <p:nvPicPr>
            <p:cNvPr id="5" name="Picture 4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1413996D-0582-4089-B548-964908DED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751" y="1683669"/>
              <a:ext cx="1666875" cy="2752725"/>
            </a:xfrm>
            <a:prstGeom prst="rect">
              <a:avLst/>
            </a:prstGeom>
          </p:spPr>
        </p:pic>
        <p:pic>
          <p:nvPicPr>
            <p:cNvPr id="7" name="Picture 6" descr="Red lights in the dark&#10;&#10;Description automatically generated with low confidence">
              <a:extLst>
                <a:ext uri="{FF2B5EF4-FFF2-40B4-BE49-F238E27FC236}">
                  <a16:creationId xmlns:a16="http://schemas.microsoft.com/office/drawing/2014/main" id="{73F5B0DF-CA9C-45E9-8432-00710A79D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5878" y="3429000"/>
              <a:ext cx="812670" cy="618629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992354-A8D3-4A2C-B147-6E6255E256FF}"/>
              </a:ext>
            </a:extLst>
          </p:cNvPr>
          <p:cNvGrpSpPr>
            <a:grpSpLocks noChangeAspect="1"/>
          </p:cNvGrpSpPr>
          <p:nvPr/>
        </p:nvGrpSpPr>
        <p:grpSpPr>
          <a:xfrm>
            <a:off x="8050880" y="3521231"/>
            <a:ext cx="513599" cy="848172"/>
            <a:chOff x="6241130" y="1683669"/>
            <a:chExt cx="1666875" cy="275272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EDBEC9C-3BE0-444B-9B13-D71153B2B1CA}"/>
                </a:ext>
              </a:extLst>
            </p:cNvPr>
            <p:cNvGrpSpPr/>
            <p:nvPr/>
          </p:nvGrpSpPr>
          <p:grpSpPr>
            <a:xfrm>
              <a:off x="6241130" y="1683669"/>
              <a:ext cx="1666875" cy="2752725"/>
              <a:chOff x="3048751" y="1683669"/>
              <a:chExt cx="1666875" cy="2752725"/>
            </a:xfrm>
          </p:grpSpPr>
          <p:pic>
            <p:nvPicPr>
              <p:cNvPr id="10" name="Picture 9" descr="A picture containing text, clipart&#10;&#10;Description automatically generated">
                <a:extLst>
                  <a:ext uri="{FF2B5EF4-FFF2-40B4-BE49-F238E27FC236}">
                    <a16:creationId xmlns:a16="http://schemas.microsoft.com/office/drawing/2014/main" id="{A08AFDE3-A586-4B9C-A59F-A9F7329107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8751" y="1683669"/>
                <a:ext cx="1666875" cy="2752725"/>
              </a:xfrm>
              <a:prstGeom prst="rect">
                <a:avLst/>
              </a:prstGeom>
            </p:spPr>
          </p:pic>
          <p:pic>
            <p:nvPicPr>
              <p:cNvPr id="11" name="Picture 10" descr="Red lights in the dark&#10;&#10;Description automatically generated with low confidence">
                <a:extLst>
                  <a:ext uri="{FF2B5EF4-FFF2-40B4-BE49-F238E27FC236}">
                    <a16:creationId xmlns:a16="http://schemas.microsoft.com/office/drawing/2014/main" id="{74D0863A-AAD3-4DFC-8D6C-CD85CC6A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5878" y="3429000"/>
                <a:ext cx="812670" cy="618629"/>
              </a:xfrm>
              <a:prstGeom prst="rect">
                <a:avLst/>
              </a:prstGeom>
            </p:spPr>
          </p:pic>
        </p:grpSp>
        <p:pic>
          <p:nvPicPr>
            <p:cNvPr id="12" name="Picture 11" descr="Red lights in the dark&#10;&#10;Description automatically generated with low confidence">
              <a:extLst>
                <a:ext uri="{FF2B5EF4-FFF2-40B4-BE49-F238E27FC236}">
                  <a16:creationId xmlns:a16="http://schemas.microsoft.com/office/drawing/2014/main" id="{C1FE7F5D-97EE-4C49-BA0B-E3B013E6C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917884">
              <a:off x="6804592" y="2915654"/>
              <a:ext cx="812670" cy="618629"/>
            </a:xfrm>
            <a:prstGeom prst="rect">
              <a:avLst/>
            </a:prstGeom>
          </p:spPr>
        </p:pic>
      </p:grpSp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6361A8-F200-4754-87EB-ECB03A25F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30" y="1683670"/>
            <a:ext cx="513599" cy="848172"/>
          </a:xfrm>
          <a:prstGeom prst="rect">
            <a:avLst/>
          </a:prstGeom>
        </p:spPr>
      </p:pic>
      <p:pic>
        <p:nvPicPr>
          <p:cNvPr id="18" name="Picture 17" descr="Red lights in the dark&#10;&#10;Description automatically generated with low confidence">
            <a:extLst>
              <a:ext uri="{FF2B5EF4-FFF2-40B4-BE49-F238E27FC236}">
                <a16:creationId xmlns:a16="http://schemas.microsoft.com/office/drawing/2014/main" id="{86EB5953-35D7-41D1-9019-E0D2708F7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844" y="2221443"/>
            <a:ext cx="250401" cy="190613"/>
          </a:xfrm>
          <a:prstGeom prst="rect">
            <a:avLst/>
          </a:prstGeom>
        </p:spPr>
      </p:pic>
      <p:pic>
        <p:nvPicPr>
          <p:cNvPr id="16" name="Picture 15" descr="Red lights in the dark&#10;&#10;Description automatically generated with low confidence">
            <a:extLst>
              <a:ext uri="{FF2B5EF4-FFF2-40B4-BE49-F238E27FC236}">
                <a16:creationId xmlns:a16="http://schemas.microsoft.com/office/drawing/2014/main" id="{8BEF8980-E283-4E19-BEBD-E2319CC0A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17884">
            <a:off x="6529044" y="2063270"/>
            <a:ext cx="250401" cy="190613"/>
          </a:xfrm>
          <a:prstGeom prst="rect">
            <a:avLst/>
          </a:prstGeom>
        </p:spPr>
      </p:pic>
      <p:pic>
        <p:nvPicPr>
          <p:cNvPr id="31" name="Picture 30" descr="Red lights in the dark&#10;&#10;Description automatically generated with low confidence">
            <a:extLst>
              <a:ext uri="{FF2B5EF4-FFF2-40B4-BE49-F238E27FC236}">
                <a16:creationId xmlns:a16="http://schemas.microsoft.com/office/drawing/2014/main" id="{E0C0BF49-C3A8-4B26-A56D-2967CB84C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9671">
            <a:off x="7256720" y="1697482"/>
            <a:ext cx="740890" cy="656219"/>
          </a:xfrm>
          <a:prstGeom prst="rect">
            <a:avLst/>
          </a:prstGeom>
        </p:spPr>
      </p:pic>
      <p:pic>
        <p:nvPicPr>
          <p:cNvPr id="33" name="Picture 32" descr="A picture containing tree, dark, outdoor object, night sky&#10;&#10;Description automatically generated">
            <a:extLst>
              <a:ext uri="{FF2B5EF4-FFF2-40B4-BE49-F238E27FC236}">
                <a16:creationId xmlns:a16="http://schemas.microsoft.com/office/drawing/2014/main" id="{C123135C-D25A-4F5B-BDD4-EAAF0D99E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250" y="1683670"/>
            <a:ext cx="1057423" cy="72838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EE0FAB15-D395-4DEF-BA5E-4D44AB2E0813}"/>
              </a:ext>
            </a:extLst>
          </p:cNvPr>
          <p:cNvGrpSpPr>
            <a:grpSpLocks noChangeAspect="1"/>
          </p:cNvGrpSpPr>
          <p:nvPr/>
        </p:nvGrpSpPr>
        <p:grpSpPr>
          <a:xfrm>
            <a:off x="6483350" y="3490913"/>
            <a:ext cx="229869" cy="229869"/>
            <a:chOff x="6483350" y="3490913"/>
            <a:chExt cx="612000" cy="61200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77236D2-FBCD-4EC2-8EB6-A46D8E9379FF}"/>
                </a:ext>
              </a:extLst>
            </p:cNvPr>
            <p:cNvSpPr/>
            <p:nvPr/>
          </p:nvSpPr>
          <p:spPr>
            <a:xfrm>
              <a:off x="6483350" y="3490913"/>
              <a:ext cx="612000" cy="612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5" name="Graphic 34" descr="Medical with solid fill">
              <a:extLst>
                <a:ext uri="{FF2B5EF4-FFF2-40B4-BE49-F238E27FC236}">
                  <a16:creationId xmlns:a16="http://schemas.microsoft.com/office/drawing/2014/main" id="{72E54C3C-BB32-4460-94CE-F4CBE4E14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05982" y="3513545"/>
              <a:ext cx="566737" cy="566737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BB8249-9902-4F7A-847C-DA60486137C7}"/>
              </a:ext>
            </a:extLst>
          </p:cNvPr>
          <p:cNvGrpSpPr/>
          <p:nvPr/>
        </p:nvGrpSpPr>
        <p:grpSpPr>
          <a:xfrm>
            <a:off x="1745575" y="2395164"/>
            <a:ext cx="513599" cy="848172"/>
            <a:chOff x="1745575" y="2395164"/>
            <a:chExt cx="513599" cy="848172"/>
          </a:xfrm>
        </p:grpSpPr>
        <p:pic>
          <p:nvPicPr>
            <p:cNvPr id="21" name="Picture 20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511A8E23-2006-4227-838D-82486B2E9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5575" y="2395164"/>
              <a:ext cx="513599" cy="848172"/>
            </a:xfrm>
            <a:prstGeom prst="rect">
              <a:avLst/>
            </a:prstGeom>
          </p:spPr>
        </p:pic>
        <p:pic>
          <p:nvPicPr>
            <p:cNvPr id="1026" name="Picture 2" descr="Simpsons Lemonposting | Know Your Meme">
              <a:extLst>
                <a:ext uri="{FF2B5EF4-FFF2-40B4-BE49-F238E27FC236}">
                  <a16:creationId xmlns:a16="http://schemas.microsoft.com/office/drawing/2014/main" id="{617C054F-06F9-4791-99ED-6858EB30FD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10" t="11860" r="39742" b="28732"/>
            <a:stretch/>
          </p:blipFill>
          <p:spPr bwMode="auto">
            <a:xfrm>
              <a:off x="1846198" y="2531842"/>
              <a:ext cx="309088" cy="553879"/>
            </a:xfrm>
            <a:prstGeom prst="roundRect">
              <a:avLst>
                <a:gd name="adj" fmla="val 39937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1162AB36-6E09-431C-A7B4-CFD1A34DE94A}"/>
              </a:ext>
            </a:extLst>
          </p:cNvPr>
          <p:cNvSpPr/>
          <p:nvPr/>
        </p:nvSpPr>
        <p:spPr>
          <a:xfrm>
            <a:off x="828675" y="3605847"/>
            <a:ext cx="166688" cy="185103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picture containing black, white, dark, light&#10;&#10;Description automatically generated">
            <a:extLst>
              <a:ext uri="{FF2B5EF4-FFF2-40B4-BE49-F238E27FC236}">
                <a16:creationId xmlns:a16="http://schemas.microsoft.com/office/drawing/2014/main" id="{9504E143-DEE5-4767-8564-BDB8359A75D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8" t="8605" r="8519" b="2988"/>
          <a:stretch/>
        </p:blipFill>
        <p:spPr>
          <a:xfrm>
            <a:off x="1781174" y="4444255"/>
            <a:ext cx="217741" cy="210295"/>
          </a:xfrm>
          <a:prstGeom prst="rect">
            <a:avLst/>
          </a:prstGeom>
        </p:spPr>
      </p:pic>
      <p:pic>
        <p:nvPicPr>
          <p:cNvPr id="1030" name="Picture 6" descr="TenStickers. Duff Beer fridge wrap decal. Fridge wrap decal design of a duff beer cantainer to cover the door surface of a fridge with a drink theme. Available in any dimension required.">
            <a:extLst>
              <a:ext uri="{FF2B5EF4-FFF2-40B4-BE49-F238E27FC236}">
                <a16:creationId xmlns:a16="http://schemas.microsoft.com/office/drawing/2014/main" id="{7B17834B-7FAC-4DEF-866B-282DD5F00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8845123" y="5517174"/>
            <a:ext cx="224537" cy="45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93F50B3-50EC-45FF-926E-497FCD20BA3B}"/>
              </a:ext>
            </a:extLst>
          </p:cNvPr>
          <p:cNvGrpSpPr/>
          <p:nvPr/>
        </p:nvGrpSpPr>
        <p:grpSpPr>
          <a:xfrm>
            <a:off x="9255423" y="3418747"/>
            <a:ext cx="631181" cy="951080"/>
            <a:chOff x="9255423" y="3418747"/>
            <a:chExt cx="631181" cy="95108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B8F58AA-2FE3-48AF-8390-E3F03C9E0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36647">
              <a:off x="9102535" y="3571635"/>
              <a:ext cx="936957" cy="631181"/>
            </a:xfrm>
            <a:prstGeom prst="rect">
              <a:avLst/>
            </a:prstGeom>
          </p:spPr>
        </p:pic>
        <p:pic>
          <p:nvPicPr>
            <p:cNvPr id="26" name="Picture 25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7085B4FF-9BF5-4BAE-B708-1EBA95F2F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2257" y="3521655"/>
              <a:ext cx="513599" cy="8481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665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uatemalan Insanity Pepper - Wikisimpsons, the Simpsons Wiki">
            <a:extLst>
              <a:ext uri="{FF2B5EF4-FFF2-40B4-BE49-F238E27FC236}">
                <a16:creationId xmlns:a16="http://schemas.microsoft.com/office/drawing/2014/main" id="{F36F7741-6D5E-4638-A70A-5AE129EF5A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579" b="88947" l="27600" r="59600">
                        <a14:foregroundMark x1="51200" y1="54211" x2="57600" y2="66842"/>
                        <a14:foregroundMark x1="38400" y1="78421" x2="58800" y2="74737"/>
                        <a14:foregroundMark x1="58800" y1="74737" x2="59600" y2="73158"/>
                        <a14:foregroundMark x1="38400" y1="82105" x2="43200" y2="86316"/>
                        <a14:foregroundMark x1="45200" y1="88947" x2="45200" y2="889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26" t="3683" r="36526" b="9446"/>
          <a:stretch/>
        </p:blipFill>
        <p:spPr bwMode="auto">
          <a:xfrm rot="10217511" flipH="1">
            <a:off x="4749706" y="3448187"/>
            <a:ext cx="451123" cy="74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lamp&#10;&#10;Description automatically generated">
            <a:extLst>
              <a:ext uri="{FF2B5EF4-FFF2-40B4-BE49-F238E27FC236}">
                <a16:creationId xmlns:a16="http://schemas.microsoft.com/office/drawing/2014/main" id="{0CFE407C-A3C2-458E-9D8A-A95F0DF1B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660" y="2687051"/>
            <a:ext cx="270686" cy="2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0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Fallon</dc:creator>
  <cp:lastModifiedBy>David Fallon</cp:lastModifiedBy>
  <cp:revision>7</cp:revision>
  <dcterms:created xsi:type="dcterms:W3CDTF">2022-09-20T17:20:25Z</dcterms:created>
  <dcterms:modified xsi:type="dcterms:W3CDTF">2022-10-01T16:47:30Z</dcterms:modified>
</cp:coreProperties>
</file>