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6" r:id="rId6"/>
    <p:sldId id="294" r:id="rId7"/>
    <p:sldId id="304" r:id="rId8"/>
    <p:sldId id="303" r:id="rId9"/>
    <p:sldId id="300" r:id="rId10"/>
    <p:sldId id="306" r:id="rId11"/>
    <p:sldId id="305" r:id="rId12"/>
    <p:sldId id="281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509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45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53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891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651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65835" cy="103737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WHITLEE PEARSON</a:t>
            </a:r>
          </a:p>
          <a:p>
            <a:r>
              <a:rPr lang="en-US" sz="1600" dirty="0"/>
              <a:t>JAY IRAJ</a:t>
            </a:r>
          </a:p>
          <a:p>
            <a:r>
              <a:rPr lang="en-US" sz="1600" dirty="0"/>
              <a:t>RIGAT ASHEBIR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26" r="21026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84" y="276621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97" y="2712844"/>
            <a:ext cx="2848403" cy="2057441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E422-06A6-4903-7CCF-772C7EC5D47B}"/>
              </a:ext>
            </a:extLst>
          </p:cNvPr>
          <p:cNvSpPr txBox="1"/>
          <p:nvPr/>
        </p:nvSpPr>
        <p:spPr>
          <a:xfrm>
            <a:off x="4954153" y="1739958"/>
            <a:ext cx="6045200" cy="4279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 Statement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Values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Understanding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FA251-3231-2919-A1F9-B31F1EC33607}"/>
              </a:ext>
            </a:extLst>
          </p:cNvPr>
          <p:cNvCxnSpPr/>
          <p:nvPr/>
        </p:nvCxnSpPr>
        <p:spPr>
          <a:xfrm>
            <a:off x="3860800" y="1518986"/>
            <a:ext cx="0" cy="4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86" y="2190243"/>
            <a:ext cx="3370999" cy="941844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63486" y="2661165"/>
            <a:ext cx="5340824" cy="2183790"/>
          </a:xfrm>
        </p:spPr>
        <p:txBody>
          <a:bodyPr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</a:rPr>
              <a:t>Our team was asked to provide recommendations based on avionics safety data so that our company can establish a profitable and safe avionics department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B619E4C-9198-D005-3D89-6DCD66224139}"/>
              </a:ext>
            </a:extLst>
          </p:cNvPr>
          <p:cNvSpPr txBox="1">
            <a:spLocks/>
          </p:cNvSpPr>
          <p:nvPr/>
        </p:nvSpPr>
        <p:spPr>
          <a:xfrm>
            <a:off x="1967950" y="2605672"/>
            <a:ext cx="2317447" cy="82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/>
              <a:t>values</a:t>
            </a:r>
            <a:endParaRPr lang="en-US" sz="4000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E5E8049-09D0-4E25-6A83-4BCE06BAC91A}"/>
              </a:ext>
            </a:extLst>
          </p:cNvPr>
          <p:cNvSpPr txBox="1">
            <a:spLocks/>
          </p:cNvSpPr>
          <p:nvPr/>
        </p:nvSpPr>
        <p:spPr>
          <a:xfrm>
            <a:off x="5291070" y="2605672"/>
            <a:ext cx="6132395" cy="13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Post avionics department setup, our responsibility shifts to lives or goods, impacting future fiscal outcomes.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08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6" y="2610724"/>
            <a:ext cx="4755847" cy="1636551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3074EB4-9257-9CCD-7AB7-A08DAFC89633}"/>
              </a:ext>
            </a:extLst>
          </p:cNvPr>
          <p:cNvSpPr txBox="1">
            <a:spLocks/>
          </p:cNvSpPr>
          <p:nvPr/>
        </p:nvSpPr>
        <p:spPr>
          <a:xfrm>
            <a:off x="4829032" y="2848342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3928366-58B1-7780-2A1A-09158E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247"/>
              </p:ext>
            </p:extLst>
          </p:nvPr>
        </p:nvGraphicFramePr>
        <p:xfrm>
          <a:off x="6096000" y="2373107"/>
          <a:ext cx="3662149" cy="163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619">
                  <a:extLst>
                    <a:ext uri="{9D8B030D-6E8A-4147-A177-3AD203B41FA5}">
                      <a16:colId xmlns:a16="http://schemas.microsoft.com/office/drawing/2014/main" val="1665772538"/>
                    </a:ext>
                  </a:extLst>
                </a:gridCol>
                <a:gridCol w="2040530">
                  <a:extLst>
                    <a:ext uri="{9D8B030D-6E8A-4147-A177-3AD203B41FA5}">
                      <a16:colId xmlns:a16="http://schemas.microsoft.com/office/drawing/2014/main" val="730030563"/>
                    </a:ext>
                  </a:extLst>
                </a:gridCol>
              </a:tblGrid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2078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029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6991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48731-94DC-7517-EBFE-327775B4D779}"/>
              </a:ext>
            </a:extLst>
          </p:cNvPr>
          <p:cNvSpPr txBox="1"/>
          <p:nvPr/>
        </p:nvSpPr>
        <p:spPr>
          <a:xfrm>
            <a:off x="6096000" y="1766158"/>
            <a:ext cx="29805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Injury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severity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F7F8C-9706-89A6-C90B-0E76A0FD841E}"/>
              </a:ext>
            </a:extLst>
          </p:cNvPr>
          <p:cNvSpPr txBox="1"/>
          <p:nvPr/>
        </p:nvSpPr>
        <p:spPr>
          <a:xfrm>
            <a:off x="6096000" y="4484893"/>
            <a:ext cx="39896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Location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13428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018" y="1489506"/>
            <a:ext cx="11346350" cy="47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88719"/>
            <a:ext cx="1862783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56873" y="498570"/>
            <a:ext cx="9639509" cy="59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878116"/>
            <a:ext cx="2310291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0893" y="288621"/>
            <a:ext cx="7297883" cy="6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26" r="17426"/>
          <a:stretch/>
        </p:blipFill>
        <p:spPr>
          <a:xfrm>
            <a:off x="1232705" y="2515121"/>
            <a:ext cx="3026490" cy="2686678"/>
          </a:xfrm>
          <a:prstGeom prst="hexagon">
            <a:avLst>
              <a:gd name="adj" fmla="val 33062"/>
              <a:gd name="vf" fmla="val 115470"/>
            </a:avLst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6931" y="5201550"/>
            <a:ext cx="2098039" cy="991445"/>
          </a:xfrm>
        </p:spPr>
        <p:txBody>
          <a:bodyPr/>
          <a:lstStyle/>
          <a:p>
            <a:r>
              <a:rPr lang="en-US" dirty="0"/>
              <a:t>Boeing stands out as the most robust safety record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901949" y="1606750"/>
            <a:ext cx="2852269" cy="2532018"/>
          </a:xfrm>
          <a:prstGeom prst="hexagon">
            <a:avLst>
              <a:gd name="adj" fmla="val 22420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79065" y="4259805"/>
            <a:ext cx="2098039" cy="991445"/>
          </a:xfrm>
        </p:spPr>
        <p:txBody>
          <a:bodyPr/>
          <a:lstStyle/>
          <a:p>
            <a:r>
              <a:rPr lang="en-US" dirty="0"/>
              <a:t> Beech has the least favorable safety record 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396975" y="2232623"/>
            <a:ext cx="3026490" cy="268667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61200" y="5030483"/>
            <a:ext cx="2098039" cy="1462392"/>
          </a:xfrm>
        </p:spPr>
        <p:txBody>
          <a:bodyPr/>
          <a:lstStyle/>
          <a:p>
            <a:r>
              <a:rPr lang="en-US" dirty="0"/>
              <a:t>we recommend avoiding operations in that state of Alaska where possible.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436</TotalTime>
  <Words>146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Avionics Safety Report</vt:lpstr>
      <vt:lpstr>Outline</vt:lpstr>
      <vt:lpstr>Problem Statement</vt:lpstr>
      <vt:lpstr>PowerPoint Presentation</vt:lpstr>
      <vt:lpstr>Data Understanding</vt:lpstr>
      <vt:lpstr>Result</vt:lpstr>
      <vt:lpstr>Result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Safety Report</dc:title>
  <dc:creator>Ytbarek Gebre Hailu</dc:creator>
  <cp:lastModifiedBy>Ytbarek Gebre Hailu</cp:lastModifiedBy>
  <cp:revision>5</cp:revision>
  <dcterms:created xsi:type="dcterms:W3CDTF">2023-11-16T22:04:11Z</dcterms:created>
  <dcterms:modified xsi:type="dcterms:W3CDTF">2023-11-17T19:04:32Z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