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B68F53-D75C-D240-8B20-A3FAD3A05FA8}" v="27" dt="2021-06-02T18:23:37.9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9"/>
  </p:normalViewPr>
  <p:slideViewPr>
    <p:cSldViewPr snapToGrid="0" snapToObjects="1">
      <p:cViewPr varScale="1">
        <p:scale>
          <a:sx n="133" d="100"/>
          <a:sy n="133" d="100"/>
        </p:scale>
        <p:origin x="22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ley Yeo" userId="0d040379-8e93-4226-9271-d416b2176717" providerId="ADAL" clId="{E1B68F53-D75C-D240-8B20-A3FAD3A05FA8}"/>
    <pc:docChg chg="custSel modSld">
      <pc:chgData name="Ansley Yeo" userId="0d040379-8e93-4226-9271-d416b2176717" providerId="ADAL" clId="{E1B68F53-D75C-D240-8B20-A3FAD3A05FA8}" dt="2021-06-02T18:27:13.653" v="32" actId="20577"/>
      <pc:docMkLst>
        <pc:docMk/>
      </pc:docMkLst>
      <pc:sldChg chg="modSp mod">
        <pc:chgData name="Ansley Yeo" userId="0d040379-8e93-4226-9271-d416b2176717" providerId="ADAL" clId="{E1B68F53-D75C-D240-8B20-A3FAD3A05FA8}" dt="2021-06-02T18:27:13.653" v="32" actId="20577"/>
        <pc:sldMkLst>
          <pc:docMk/>
          <pc:sldMk cId="4033032278" sldId="256"/>
        </pc:sldMkLst>
        <pc:spChg chg="mod">
          <ac:chgData name="Ansley Yeo" userId="0d040379-8e93-4226-9271-d416b2176717" providerId="ADAL" clId="{E1B68F53-D75C-D240-8B20-A3FAD3A05FA8}" dt="2021-06-02T18:27:13.653" v="32" actId="20577"/>
          <ac:spMkLst>
            <pc:docMk/>
            <pc:sldMk cId="4033032278" sldId="256"/>
            <ac:spMk id="3" creationId="{51C14F29-96BC-854B-883D-8E7EBB343F3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825D-57F0-3D41-8CCF-D88BB1ACE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867B1-0652-F942-9A49-87FDD0D94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9C0A4-2795-8A40-AD40-B8F4F83E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AE09-F224-A949-80AC-66338DCC66AD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C0977-301D-4B40-A069-E212F7D1D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13902-1CB4-484D-A82B-25FC5BAF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6200-97DD-C249-B397-CA18C05B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2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49DE-2828-9148-B607-4B7F955BF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6BD09-5D50-8948-BDDF-5D8961815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C2CC0-3FBD-0E49-B030-D8101BB1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AE09-F224-A949-80AC-66338DCC66AD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D64CD-6422-C24B-AE77-AF1A514E0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830C-0229-C041-AF22-E1CF2254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6200-97DD-C249-B397-CA18C05B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8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B8500-16F3-7F4B-9221-A15E501E8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ACE15-BD54-694D-AA13-BDC726B83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38714-6A2D-954A-B90B-80541C52B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AE09-F224-A949-80AC-66338DCC66AD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EBC84-FEF2-2045-9462-E9A7DD84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026C6-BEDA-9842-87FD-9FBA936F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6200-97DD-C249-B397-CA18C05B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7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494E-0D97-F545-A41D-0B46C035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98959-B92C-A141-A917-C310EC7B8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BA184-9463-F74A-A24D-4B9C63FA8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AE09-F224-A949-80AC-66338DCC66AD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DC873-F21B-E04E-A596-F65A916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0BCC6-563C-4B47-8575-3EDE7ABDA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6200-97DD-C249-B397-CA18C05B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37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322C8-45BB-0B49-B77D-A46CE59F4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B6CF3-B8F9-5046-BACF-FA1E89CD9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B1FE4-7C16-9541-A9E0-0F805374E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AE09-F224-A949-80AC-66338DCC66AD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1A0B1-5337-2D4F-B7C7-382D804AA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D7DBB-E502-4145-957A-B19E786D7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6200-97DD-C249-B397-CA18C05B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1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98CA-0585-314B-8813-F3CC3297A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B74B4-9183-384B-AC1A-9C58B9542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EDE1A-3F04-7E4A-8232-C1F4376D8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4305F-B43F-E94C-ABF7-FBE673A30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AE09-F224-A949-80AC-66338DCC66AD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8FCA1-C77C-214F-828B-35E0F359A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F2B57-9B17-2246-B371-698F43109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6200-97DD-C249-B397-CA18C05B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62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0783-5443-2440-9DBC-D35CE04D4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A1A0A-335B-A74E-8743-940D6B29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3D17F-22AD-6442-9BB8-110BADA3E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A0F73-FFD1-A844-BDB6-CEBBDCEC6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0205F-5F44-3544-84AE-CE340E03D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991741-3FAF-3B43-9140-C591F05AC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AE09-F224-A949-80AC-66338DCC66AD}" type="datetimeFigureOut">
              <a:rPr lang="en-US" smtClean="0"/>
              <a:t>6/2/21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54454C-C97E-9B4A-BE3E-6C20AA8D2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A60E4D-D3BF-A342-A456-6F1829CC6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6200-97DD-C249-B397-CA18C05B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2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C9ED-B449-B847-8E7B-027658EF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42E25-F67E-964C-9C03-60E7334AC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AE09-F224-A949-80AC-66338DCC66AD}" type="datetimeFigureOut">
              <a:rPr lang="en-US" smtClean="0"/>
              <a:t>6/2/21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25A51-0F7A-594D-8BF4-0F596F06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E1589-B99F-184C-ABBF-EE894C21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6200-97DD-C249-B397-CA18C05B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2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320506-877D-6D46-9DF8-0179BE93F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AE09-F224-A949-80AC-66338DCC66AD}" type="datetimeFigureOut">
              <a:rPr lang="en-US" smtClean="0"/>
              <a:t>6/2/21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4C86F-64B4-1447-A058-D843C4BF5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1FB6C-F1CC-944E-9E65-09787ACF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6200-97DD-C249-B397-CA18C05B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7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12E3-6642-C44C-BEE6-CD06B58F0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D1509-5726-8D4E-8EEB-39A8B1991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E2A2A-8AE5-A34C-99CC-2095CAF14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80F36-692F-A34D-B6EF-1DCCA21DE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AE09-F224-A949-80AC-66338DCC66AD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7C832-175C-BB4D-B074-F1416D76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737D0-68A5-B74A-9A16-ECFADB0A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6200-97DD-C249-B397-CA18C05B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75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4082-5178-8D44-BC58-7DB84713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5BA38C-E067-0048-95E0-1FBA9ED0C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A7B25-33DB-D447-A9B4-DBB338CB3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772BD-4943-8342-8B1F-35BD7667D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AE09-F224-A949-80AC-66338DCC66AD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D4BD9-FB4C-FC49-94D4-58FF663A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1A36C-3BB2-F248-98BD-BF32C4F1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6200-97DD-C249-B397-CA18C05B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9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2E3EBC-2DCD-E448-B4B3-F1E65E59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80065-17AC-EE49-9545-FFA8C5B04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94F4A-2E84-9E41-B899-1283ACC62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FAE09-F224-A949-80AC-66338DCC66AD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9A83D-B696-7A49-92B9-64088B11B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C1071-D823-D740-8BFD-C0A8D29FA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56200-97DD-C249-B397-CA18C05B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7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lloutxAY/digitaltwin-retai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BA9F9-B313-7D4D-801B-52C802BA0C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Retail ontology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14F29-96BC-854B-883D-8E7EBB343F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100" dirty="0">
                <a:hlinkClick r:id="rId2"/>
              </a:rPr>
              <a:t>falloutxAY/digitaltwin-retail: DTDL for Retail (github.com)</a:t>
            </a:r>
            <a:endParaRPr lang="en-US" sz="1100" dirty="0"/>
          </a:p>
          <a:p>
            <a:endParaRPr lang="en-US" sz="1100" dirty="0">
              <a:solidFill>
                <a:schemeClr val="bg2"/>
              </a:solidFill>
            </a:endParaRPr>
          </a:p>
          <a:p>
            <a:endParaRPr lang="en-US" sz="1100" dirty="0">
              <a:solidFill>
                <a:schemeClr val="bg2"/>
              </a:solidFill>
            </a:endParaRPr>
          </a:p>
          <a:p>
            <a:r>
              <a:rPr lang="en-US" sz="1100" dirty="0">
                <a:solidFill>
                  <a:schemeClr val="tx2"/>
                </a:solidFill>
              </a:rPr>
              <a:t>As of 2</a:t>
            </a:r>
            <a:r>
              <a:rPr lang="en-US" sz="1100" baseline="30000" dirty="0">
                <a:solidFill>
                  <a:schemeClr val="tx2"/>
                </a:solidFill>
              </a:rPr>
              <a:t>nd</a:t>
            </a:r>
            <a:r>
              <a:rPr lang="en-US" sz="1100" dirty="0">
                <a:solidFill>
                  <a:schemeClr val="tx2"/>
                </a:solidFill>
              </a:rPr>
              <a:t> Jun 2021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032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1F0C86C-0A71-B94D-B5B4-7A7730AB6DA4}"/>
              </a:ext>
            </a:extLst>
          </p:cNvPr>
          <p:cNvSpPr/>
          <p:nvPr/>
        </p:nvSpPr>
        <p:spPr>
          <a:xfrm>
            <a:off x="1700462" y="471637"/>
            <a:ext cx="1148614" cy="64489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Geography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AF8BCF-9CFB-9641-B565-8C21F2E13950}"/>
              </a:ext>
            </a:extLst>
          </p:cNvPr>
          <p:cNvSpPr/>
          <p:nvPr/>
        </p:nvSpPr>
        <p:spPr>
          <a:xfrm>
            <a:off x="429927" y="1548059"/>
            <a:ext cx="1148614" cy="64489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Country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703F3B-576F-2840-94C7-229DDC957DA2}"/>
              </a:ext>
            </a:extLst>
          </p:cNvPr>
          <p:cNvSpPr/>
          <p:nvPr/>
        </p:nvSpPr>
        <p:spPr>
          <a:xfrm>
            <a:off x="1700463" y="1548060"/>
            <a:ext cx="1148614" cy="64489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Region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C860DD-1CF8-4445-8A44-455BEB4ECE07}"/>
              </a:ext>
            </a:extLst>
          </p:cNvPr>
          <p:cNvSpPr/>
          <p:nvPr/>
        </p:nvSpPr>
        <p:spPr>
          <a:xfrm>
            <a:off x="2970999" y="1548059"/>
            <a:ext cx="1148614" cy="64489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City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08B89D-8B75-3A49-9133-8B180FAE37E7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V="1">
            <a:off x="1004234" y="1116530"/>
            <a:ext cx="1270535" cy="431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F6C67F-53AA-E84A-BA4F-57E4636261EF}"/>
              </a:ext>
            </a:extLst>
          </p:cNvPr>
          <p:cNvCxnSpPr>
            <a:cxnSpLocks/>
            <a:stCxn id="7" idx="0"/>
            <a:endCxn id="3" idx="2"/>
          </p:cNvCxnSpPr>
          <p:nvPr/>
        </p:nvCxnSpPr>
        <p:spPr>
          <a:xfrm flipH="1" flipV="1">
            <a:off x="2274769" y="1116530"/>
            <a:ext cx="1" cy="43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F26FE6-8F57-2341-A8EC-4F83165B6D7A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H="1" flipV="1">
            <a:off x="2274769" y="1116530"/>
            <a:ext cx="1270537" cy="431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53F0F2E-705C-9349-B5DD-68780E876968}"/>
              </a:ext>
            </a:extLst>
          </p:cNvPr>
          <p:cNvSpPr/>
          <p:nvPr/>
        </p:nvSpPr>
        <p:spPr>
          <a:xfrm>
            <a:off x="5250580" y="471637"/>
            <a:ext cx="1148614" cy="64489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Store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AD4D56-C8FE-3348-8418-A6511CE15EDB}"/>
              </a:ext>
            </a:extLst>
          </p:cNvPr>
          <p:cNvSpPr/>
          <p:nvPr/>
        </p:nvSpPr>
        <p:spPr>
          <a:xfrm>
            <a:off x="5269829" y="1548058"/>
            <a:ext cx="1148614" cy="64489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Floor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AF516FF-0C74-5A4B-BB47-BE52645AC95B}"/>
              </a:ext>
            </a:extLst>
          </p:cNvPr>
          <p:cNvSpPr/>
          <p:nvPr/>
        </p:nvSpPr>
        <p:spPr>
          <a:xfrm>
            <a:off x="5250580" y="2602024"/>
            <a:ext cx="1148614" cy="6448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Area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643651F-938F-424F-82C0-DC1FF8F87088}"/>
              </a:ext>
            </a:extLst>
          </p:cNvPr>
          <p:cNvSpPr/>
          <p:nvPr/>
        </p:nvSpPr>
        <p:spPr>
          <a:xfrm>
            <a:off x="3980045" y="3649571"/>
            <a:ext cx="1148614" cy="6448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Checkout Area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C6D0222-BB28-FE40-A3D4-1EFA9B1DA92C}"/>
              </a:ext>
            </a:extLst>
          </p:cNvPr>
          <p:cNvSpPr/>
          <p:nvPr/>
        </p:nvSpPr>
        <p:spPr>
          <a:xfrm>
            <a:off x="5250581" y="3649572"/>
            <a:ext cx="1148614" cy="6448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Cold Area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AE5709-80C0-7C41-91EE-A63E09B5127F}"/>
              </a:ext>
            </a:extLst>
          </p:cNvPr>
          <p:cNvSpPr/>
          <p:nvPr/>
        </p:nvSpPr>
        <p:spPr>
          <a:xfrm>
            <a:off x="6521117" y="3649571"/>
            <a:ext cx="1148614" cy="6448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Display Area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68887B2-E9A7-3241-A39A-484E70E6F60B}"/>
              </a:ext>
            </a:extLst>
          </p:cNvPr>
          <p:cNvCxnSpPr>
            <a:cxnSpLocks/>
            <a:stCxn id="38" idx="0"/>
            <a:endCxn id="37" idx="2"/>
          </p:cNvCxnSpPr>
          <p:nvPr/>
        </p:nvCxnSpPr>
        <p:spPr>
          <a:xfrm flipV="1">
            <a:off x="4554352" y="3246917"/>
            <a:ext cx="1270535" cy="40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E03CB0D-0149-A649-8A01-551255A5FC73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H="1" flipV="1">
            <a:off x="5824887" y="3246917"/>
            <a:ext cx="1" cy="40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E4D06F2-ACEC-EA49-A206-1D2F4966A82A}"/>
              </a:ext>
            </a:extLst>
          </p:cNvPr>
          <p:cNvCxnSpPr>
            <a:cxnSpLocks/>
            <a:stCxn id="40" idx="0"/>
            <a:endCxn id="37" idx="2"/>
          </p:cNvCxnSpPr>
          <p:nvPr/>
        </p:nvCxnSpPr>
        <p:spPr>
          <a:xfrm flipH="1" flipV="1">
            <a:off x="5824887" y="3246917"/>
            <a:ext cx="1270537" cy="40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FE39241-39DA-ED4E-817C-D36521C5F7B3}"/>
              </a:ext>
            </a:extLst>
          </p:cNvPr>
          <p:cNvSpPr/>
          <p:nvPr/>
        </p:nvSpPr>
        <p:spPr>
          <a:xfrm>
            <a:off x="4905679" y="4905679"/>
            <a:ext cx="1148614" cy="64489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Aisle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CD60BFA-947B-284B-B7BD-49D63BD5296B}"/>
              </a:ext>
            </a:extLst>
          </p:cNvPr>
          <p:cNvSpPr/>
          <p:nvPr/>
        </p:nvSpPr>
        <p:spPr>
          <a:xfrm>
            <a:off x="7039279" y="4905679"/>
            <a:ext cx="1148614" cy="64489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Endcap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2966094-F464-2044-A19A-8D2AB2C0DE55}"/>
              </a:ext>
            </a:extLst>
          </p:cNvPr>
          <p:cNvSpPr/>
          <p:nvPr/>
        </p:nvSpPr>
        <p:spPr>
          <a:xfrm>
            <a:off x="5824887" y="6012586"/>
            <a:ext cx="1148614" cy="64489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Display Section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6623CC8-7797-F641-8798-0B6BF25B0CDF}"/>
              </a:ext>
            </a:extLst>
          </p:cNvPr>
          <p:cNvSpPr/>
          <p:nvPr/>
        </p:nvSpPr>
        <p:spPr>
          <a:xfrm>
            <a:off x="2224236" y="5046856"/>
            <a:ext cx="1148614" cy="6448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61635DD-D3DE-734D-8DFA-663AA530197A}"/>
              </a:ext>
            </a:extLst>
          </p:cNvPr>
          <p:cNvSpPr/>
          <p:nvPr/>
        </p:nvSpPr>
        <p:spPr>
          <a:xfrm>
            <a:off x="2224236" y="6063916"/>
            <a:ext cx="1148614" cy="6448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 Quantity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3A83C7B-3A38-5A4C-99BD-7A4C08862981}"/>
              </a:ext>
            </a:extLst>
          </p:cNvPr>
          <p:cNvCxnSpPr>
            <a:cxnSpLocks/>
            <a:stCxn id="53" idx="0"/>
            <a:endCxn id="51" idx="2"/>
          </p:cNvCxnSpPr>
          <p:nvPr/>
        </p:nvCxnSpPr>
        <p:spPr>
          <a:xfrm flipV="1">
            <a:off x="2798543" y="5691749"/>
            <a:ext cx="0" cy="37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892B5756-649D-B747-9C76-3B813DD3FB61}"/>
              </a:ext>
            </a:extLst>
          </p:cNvPr>
          <p:cNvSpPr/>
          <p:nvPr/>
        </p:nvSpPr>
        <p:spPr>
          <a:xfrm>
            <a:off x="1626671" y="1173483"/>
            <a:ext cx="1344328" cy="34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extends</a:t>
            </a:r>
            <a:endParaRPr lang="en-US" i="1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0EF4AC1-4A9E-ED47-8C3E-79C3AD5CDFF5}"/>
              </a:ext>
            </a:extLst>
          </p:cNvPr>
          <p:cNvSpPr/>
          <p:nvPr/>
        </p:nvSpPr>
        <p:spPr>
          <a:xfrm>
            <a:off x="5156733" y="3296648"/>
            <a:ext cx="1344328" cy="34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extends</a:t>
            </a:r>
            <a:endParaRPr lang="en-US" i="1" dirty="0">
              <a:solidFill>
                <a:sysClr val="windowText" lastClr="000000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A0C686A-A047-8948-B742-A4EA2C6E6091}"/>
              </a:ext>
            </a:extLst>
          </p:cNvPr>
          <p:cNvSpPr/>
          <p:nvPr/>
        </p:nvSpPr>
        <p:spPr>
          <a:xfrm>
            <a:off x="1795912" y="5716609"/>
            <a:ext cx="1344328" cy="34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extends</a:t>
            </a:r>
            <a:endParaRPr lang="en-US" i="1" dirty="0">
              <a:solidFill>
                <a:sysClr val="windowText" lastClr="000000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A681977-DD7E-1143-B96F-B42FFD256D96}"/>
              </a:ext>
            </a:extLst>
          </p:cNvPr>
          <p:cNvCxnSpPr>
            <a:cxnSpLocks/>
          </p:cNvCxnSpPr>
          <p:nvPr/>
        </p:nvCxnSpPr>
        <p:spPr>
          <a:xfrm>
            <a:off x="2849076" y="626445"/>
            <a:ext cx="2401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BE72F51-B10B-5649-9164-5C2B11D10E74}"/>
              </a:ext>
            </a:extLst>
          </p:cNvPr>
          <p:cNvCxnSpPr>
            <a:cxnSpLocks/>
          </p:cNvCxnSpPr>
          <p:nvPr/>
        </p:nvCxnSpPr>
        <p:spPr>
          <a:xfrm flipH="1">
            <a:off x="2849077" y="961723"/>
            <a:ext cx="2401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68250CEA-486C-5E4F-98D2-25C8F9B51AA4}"/>
              </a:ext>
            </a:extLst>
          </p:cNvPr>
          <p:cNvSpPr/>
          <p:nvPr/>
        </p:nvSpPr>
        <p:spPr>
          <a:xfrm>
            <a:off x="3325526" y="316830"/>
            <a:ext cx="1344328" cy="34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contains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CAF96AE-0A5A-A94D-85AD-C3DF903489DD}"/>
              </a:ext>
            </a:extLst>
          </p:cNvPr>
          <p:cNvSpPr/>
          <p:nvPr/>
        </p:nvSpPr>
        <p:spPr>
          <a:xfrm>
            <a:off x="3325526" y="676969"/>
            <a:ext cx="1344328" cy="34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chemeClr val="tx2"/>
                </a:solidFill>
              </a:rPr>
              <a:t>isLocatedIn</a:t>
            </a:r>
            <a:endParaRPr lang="en-US" i="1" dirty="0">
              <a:solidFill>
                <a:schemeClr val="tx2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017C309-410B-9E45-BB88-CEE001E4AE3A}"/>
              </a:ext>
            </a:extLst>
          </p:cNvPr>
          <p:cNvCxnSpPr>
            <a:cxnSpLocks/>
          </p:cNvCxnSpPr>
          <p:nvPr/>
        </p:nvCxnSpPr>
        <p:spPr>
          <a:xfrm>
            <a:off x="6096000" y="1116530"/>
            <a:ext cx="0" cy="426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B08436A-5507-394E-84C2-B92B7E330A06}"/>
              </a:ext>
            </a:extLst>
          </p:cNvPr>
          <p:cNvCxnSpPr>
            <a:cxnSpLocks/>
          </p:cNvCxnSpPr>
          <p:nvPr/>
        </p:nvCxnSpPr>
        <p:spPr>
          <a:xfrm flipV="1">
            <a:off x="5496026" y="1116530"/>
            <a:ext cx="0" cy="426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0C1E9EF-76CC-B74B-BEAF-E1323C4CF15F}"/>
              </a:ext>
            </a:extLst>
          </p:cNvPr>
          <p:cNvSpPr/>
          <p:nvPr/>
        </p:nvSpPr>
        <p:spPr>
          <a:xfrm>
            <a:off x="5757513" y="1152619"/>
            <a:ext cx="1344328" cy="34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chemeClr val="tx2"/>
                </a:solidFill>
              </a:rPr>
              <a:t>hasPart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6200EC8-3ABA-384D-B3CD-E63310601CD3}"/>
              </a:ext>
            </a:extLst>
          </p:cNvPr>
          <p:cNvSpPr/>
          <p:nvPr/>
        </p:nvSpPr>
        <p:spPr>
          <a:xfrm>
            <a:off x="4432438" y="1152619"/>
            <a:ext cx="1344328" cy="34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chemeClr val="tx2"/>
                </a:solidFill>
              </a:rPr>
              <a:t>isPartOf</a:t>
            </a:r>
            <a:endParaRPr lang="en-US" i="1" dirty="0">
              <a:solidFill>
                <a:schemeClr val="tx2"/>
              </a:solidFill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EBE5196-3A01-424B-8B1E-32AFDE4CC818}"/>
              </a:ext>
            </a:extLst>
          </p:cNvPr>
          <p:cNvCxnSpPr>
            <a:cxnSpLocks/>
          </p:cNvCxnSpPr>
          <p:nvPr/>
        </p:nvCxnSpPr>
        <p:spPr>
          <a:xfrm>
            <a:off x="6113648" y="2192954"/>
            <a:ext cx="0" cy="426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0B6DF0-5AE8-3E47-AF1B-9D04CAF0D784}"/>
              </a:ext>
            </a:extLst>
          </p:cNvPr>
          <p:cNvCxnSpPr>
            <a:cxnSpLocks/>
          </p:cNvCxnSpPr>
          <p:nvPr/>
        </p:nvCxnSpPr>
        <p:spPr>
          <a:xfrm flipV="1">
            <a:off x="5513674" y="2192954"/>
            <a:ext cx="0" cy="426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16BAD63A-D3A0-A045-BD5D-AFDA55469BBD}"/>
              </a:ext>
            </a:extLst>
          </p:cNvPr>
          <p:cNvSpPr/>
          <p:nvPr/>
        </p:nvSpPr>
        <p:spPr>
          <a:xfrm>
            <a:off x="5775161" y="2229043"/>
            <a:ext cx="1344328" cy="34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chemeClr val="tx2"/>
                </a:solidFill>
              </a:rPr>
              <a:t>hasPart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9C3C560-9847-5949-9274-63AEE5BACBB6}"/>
              </a:ext>
            </a:extLst>
          </p:cNvPr>
          <p:cNvSpPr/>
          <p:nvPr/>
        </p:nvSpPr>
        <p:spPr>
          <a:xfrm>
            <a:off x="4450086" y="2229043"/>
            <a:ext cx="1344328" cy="34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chemeClr val="tx2"/>
                </a:solidFill>
              </a:rPr>
              <a:t>isPartOf</a:t>
            </a:r>
            <a:endParaRPr lang="en-US" i="1" dirty="0">
              <a:solidFill>
                <a:schemeClr val="tx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0589DAE-4206-8B47-9A9F-BD4CF0D770FC}"/>
              </a:ext>
            </a:extLst>
          </p:cNvPr>
          <p:cNvCxnSpPr>
            <a:cxnSpLocks/>
          </p:cNvCxnSpPr>
          <p:nvPr/>
        </p:nvCxnSpPr>
        <p:spPr>
          <a:xfrm>
            <a:off x="6094044" y="5428695"/>
            <a:ext cx="927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FD6A92B-3351-4047-8035-F8189C99ACD7}"/>
              </a:ext>
            </a:extLst>
          </p:cNvPr>
          <p:cNvCxnSpPr>
            <a:cxnSpLocks/>
          </p:cNvCxnSpPr>
          <p:nvPr/>
        </p:nvCxnSpPr>
        <p:spPr>
          <a:xfrm flipH="1">
            <a:off x="6058750" y="5166998"/>
            <a:ext cx="963234" cy="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4267AFCF-249B-9A4D-B0D3-92B37DF06D99}"/>
              </a:ext>
            </a:extLst>
          </p:cNvPr>
          <p:cNvSpPr/>
          <p:nvPr/>
        </p:nvSpPr>
        <p:spPr>
          <a:xfrm>
            <a:off x="5702458" y="4596896"/>
            <a:ext cx="1344328" cy="34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contains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2A49CB6-CA8B-E64C-ABA2-E536BE287250}"/>
              </a:ext>
            </a:extLst>
          </p:cNvPr>
          <p:cNvSpPr/>
          <p:nvPr/>
        </p:nvSpPr>
        <p:spPr>
          <a:xfrm>
            <a:off x="6354427" y="4362603"/>
            <a:ext cx="1344328" cy="34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chemeClr val="tx2"/>
                </a:solidFill>
              </a:rPr>
              <a:t>isLocatedIn</a:t>
            </a:r>
            <a:endParaRPr lang="en-US" i="1" dirty="0">
              <a:solidFill>
                <a:schemeClr val="tx2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C24E09A-211D-2E40-AF2E-7BC96EFD0024}"/>
              </a:ext>
            </a:extLst>
          </p:cNvPr>
          <p:cNvCxnSpPr>
            <a:cxnSpLocks/>
          </p:cNvCxnSpPr>
          <p:nvPr/>
        </p:nvCxnSpPr>
        <p:spPr>
          <a:xfrm flipV="1">
            <a:off x="5587060" y="4304091"/>
            <a:ext cx="1016470" cy="611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4DB01958-001F-A945-8901-60E1D307F0FC}"/>
              </a:ext>
            </a:extLst>
          </p:cNvPr>
          <p:cNvSpPr/>
          <p:nvPr/>
        </p:nvSpPr>
        <p:spPr>
          <a:xfrm>
            <a:off x="5110716" y="4251959"/>
            <a:ext cx="1344328" cy="34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chemeClr val="tx2"/>
                </a:solidFill>
              </a:rPr>
              <a:t>isLocatedIn</a:t>
            </a:r>
            <a:endParaRPr lang="en-US" i="1" dirty="0">
              <a:solidFill>
                <a:schemeClr val="tx2"/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D582356-7017-9E47-A061-CC7C3AAA402B}"/>
              </a:ext>
            </a:extLst>
          </p:cNvPr>
          <p:cNvCxnSpPr>
            <a:cxnSpLocks/>
          </p:cNvCxnSpPr>
          <p:nvPr/>
        </p:nvCxnSpPr>
        <p:spPr>
          <a:xfrm flipH="1">
            <a:off x="5884742" y="4304105"/>
            <a:ext cx="939370" cy="60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05E7E1A-86DE-5A40-9EC3-1BB97DE99A59}"/>
              </a:ext>
            </a:extLst>
          </p:cNvPr>
          <p:cNvSpPr/>
          <p:nvPr/>
        </p:nvSpPr>
        <p:spPr>
          <a:xfrm>
            <a:off x="5862589" y="5177413"/>
            <a:ext cx="1344328" cy="340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contains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4A8D10F-E28F-7447-A8EC-19BF7C79B141}"/>
              </a:ext>
            </a:extLst>
          </p:cNvPr>
          <p:cNvSpPr/>
          <p:nvPr/>
        </p:nvSpPr>
        <p:spPr>
          <a:xfrm>
            <a:off x="5874622" y="4863807"/>
            <a:ext cx="1344328" cy="34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chemeClr val="tx2"/>
                </a:solidFill>
              </a:rPr>
              <a:t>isLocatedIn</a:t>
            </a:r>
            <a:endParaRPr lang="en-US" i="1" dirty="0">
              <a:solidFill>
                <a:schemeClr val="tx2"/>
              </a:solidFill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394A42F-5EDB-1D48-A3B0-044516031595}"/>
              </a:ext>
            </a:extLst>
          </p:cNvPr>
          <p:cNvCxnSpPr>
            <a:cxnSpLocks/>
          </p:cNvCxnSpPr>
          <p:nvPr/>
        </p:nvCxnSpPr>
        <p:spPr>
          <a:xfrm flipH="1" flipV="1">
            <a:off x="7434117" y="4323331"/>
            <a:ext cx="7305" cy="59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3DB57CF-54F0-7443-9C3E-6539613B19F3}"/>
              </a:ext>
            </a:extLst>
          </p:cNvPr>
          <p:cNvCxnSpPr>
            <a:cxnSpLocks/>
          </p:cNvCxnSpPr>
          <p:nvPr/>
        </p:nvCxnSpPr>
        <p:spPr>
          <a:xfrm>
            <a:off x="7613586" y="4310469"/>
            <a:ext cx="7073" cy="556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BAAB378-E084-D242-A002-B886D54533AE}"/>
              </a:ext>
            </a:extLst>
          </p:cNvPr>
          <p:cNvSpPr/>
          <p:nvPr/>
        </p:nvSpPr>
        <p:spPr>
          <a:xfrm>
            <a:off x="7235335" y="4335333"/>
            <a:ext cx="1344328" cy="340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contains</a:t>
            </a:r>
            <a:endParaRPr lang="en-US" i="1" dirty="0">
              <a:solidFill>
                <a:schemeClr val="tx2"/>
              </a:solidFill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A0B9CAD-51C4-D04E-94CF-114B2F25CB3A}"/>
              </a:ext>
            </a:extLst>
          </p:cNvPr>
          <p:cNvCxnSpPr>
            <a:cxnSpLocks/>
          </p:cNvCxnSpPr>
          <p:nvPr/>
        </p:nvCxnSpPr>
        <p:spPr>
          <a:xfrm flipV="1">
            <a:off x="7015213" y="5566527"/>
            <a:ext cx="249131" cy="616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33B9EEF-6211-B54E-83F8-52D0D822B254}"/>
              </a:ext>
            </a:extLst>
          </p:cNvPr>
          <p:cNvCxnSpPr>
            <a:cxnSpLocks/>
          </p:cNvCxnSpPr>
          <p:nvPr/>
        </p:nvCxnSpPr>
        <p:spPr>
          <a:xfrm flipH="1">
            <a:off x="7015213" y="5551349"/>
            <a:ext cx="415893" cy="97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C7B7CDC-EAB7-9F4F-9ABE-90A086C2F48B}"/>
              </a:ext>
            </a:extLst>
          </p:cNvPr>
          <p:cNvSpPr/>
          <p:nvPr/>
        </p:nvSpPr>
        <p:spPr>
          <a:xfrm>
            <a:off x="6869229" y="5994167"/>
            <a:ext cx="1344328" cy="340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chemeClr val="tx2"/>
                </a:solidFill>
              </a:rPr>
              <a:t>hasPart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F916053-BD3E-744B-9E9D-2AB647631810}"/>
              </a:ext>
            </a:extLst>
          </p:cNvPr>
          <p:cNvSpPr/>
          <p:nvPr/>
        </p:nvSpPr>
        <p:spPr>
          <a:xfrm>
            <a:off x="6113648" y="5716609"/>
            <a:ext cx="1344328" cy="340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chemeClr val="tx2"/>
                </a:solidFill>
              </a:rPr>
              <a:t>isPartOf</a:t>
            </a:r>
            <a:endParaRPr lang="en-US" i="1" dirty="0">
              <a:solidFill>
                <a:schemeClr val="tx2"/>
              </a:solidFill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CA679ED-8B6E-D340-82EA-3F87C033FAB4}"/>
              </a:ext>
            </a:extLst>
          </p:cNvPr>
          <p:cNvCxnSpPr>
            <a:cxnSpLocks/>
          </p:cNvCxnSpPr>
          <p:nvPr/>
        </p:nvCxnSpPr>
        <p:spPr>
          <a:xfrm flipH="1" flipV="1">
            <a:off x="5724070" y="5566527"/>
            <a:ext cx="284665" cy="446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3294390-F44A-1245-B457-50FCECB171AF}"/>
              </a:ext>
            </a:extLst>
          </p:cNvPr>
          <p:cNvCxnSpPr>
            <a:cxnSpLocks/>
          </p:cNvCxnSpPr>
          <p:nvPr/>
        </p:nvCxnSpPr>
        <p:spPr>
          <a:xfrm>
            <a:off x="5890832" y="5561085"/>
            <a:ext cx="326921" cy="46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1AF2810-12AF-4B49-8B00-F87AF6E3C6B7}"/>
              </a:ext>
            </a:extLst>
          </p:cNvPr>
          <p:cNvSpPr/>
          <p:nvPr/>
        </p:nvSpPr>
        <p:spPr>
          <a:xfrm>
            <a:off x="5667038" y="5509709"/>
            <a:ext cx="1344328" cy="340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chemeClr val="tx2"/>
                </a:solidFill>
              </a:rPr>
              <a:t>hasPart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ABF0C99-FC77-8848-A538-6EE33DC86687}"/>
              </a:ext>
            </a:extLst>
          </p:cNvPr>
          <p:cNvSpPr/>
          <p:nvPr/>
        </p:nvSpPr>
        <p:spPr>
          <a:xfrm>
            <a:off x="4837989" y="5628646"/>
            <a:ext cx="1344328" cy="340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chemeClr val="tx2"/>
                </a:solidFill>
              </a:rPr>
              <a:t>isPartOf</a:t>
            </a:r>
            <a:endParaRPr lang="en-US" i="1" dirty="0">
              <a:solidFill>
                <a:schemeClr val="tx2"/>
              </a:solidFill>
            </a:endParaRP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9D1AF55-352F-7C48-AE28-C6694D21A12F}"/>
              </a:ext>
            </a:extLst>
          </p:cNvPr>
          <p:cNvCxnSpPr>
            <a:cxnSpLocks/>
          </p:cNvCxnSpPr>
          <p:nvPr/>
        </p:nvCxnSpPr>
        <p:spPr>
          <a:xfrm>
            <a:off x="3372850" y="5628646"/>
            <a:ext cx="2421564" cy="915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A34D112-75E0-3041-A44D-6B682C3D52BE}"/>
              </a:ext>
            </a:extLst>
          </p:cNvPr>
          <p:cNvCxnSpPr>
            <a:cxnSpLocks/>
            <a:endCxn id="51" idx="3"/>
          </p:cNvCxnSpPr>
          <p:nvPr/>
        </p:nvCxnSpPr>
        <p:spPr>
          <a:xfrm flipH="1" flipV="1">
            <a:off x="3372850" y="5369303"/>
            <a:ext cx="2384664" cy="872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DAF79E0-FEBA-7E4A-A3D6-0C0F5F71D50B}"/>
              </a:ext>
            </a:extLst>
          </p:cNvPr>
          <p:cNvSpPr/>
          <p:nvPr/>
        </p:nvSpPr>
        <p:spPr>
          <a:xfrm>
            <a:off x="3456276" y="5256721"/>
            <a:ext cx="1344328" cy="340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contains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192C3F9-CC78-6841-A99E-EA4958F1A14B}"/>
              </a:ext>
            </a:extLst>
          </p:cNvPr>
          <p:cNvSpPr/>
          <p:nvPr/>
        </p:nvSpPr>
        <p:spPr>
          <a:xfrm>
            <a:off x="3274992" y="5982107"/>
            <a:ext cx="1344328" cy="34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chemeClr val="tx2"/>
                </a:solidFill>
              </a:rPr>
              <a:t>isContainedIn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F6589A8-6914-C542-AFA2-87A9CD9416EE}"/>
              </a:ext>
            </a:extLst>
          </p:cNvPr>
          <p:cNvSpPr/>
          <p:nvPr/>
        </p:nvSpPr>
        <p:spPr>
          <a:xfrm>
            <a:off x="9635092" y="5001930"/>
            <a:ext cx="1148614" cy="6448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Asset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B9E69A3-2943-6B40-8405-8E2F06621C87}"/>
              </a:ext>
            </a:extLst>
          </p:cNvPr>
          <p:cNvSpPr/>
          <p:nvPr/>
        </p:nvSpPr>
        <p:spPr>
          <a:xfrm>
            <a:off x="8364557" y="6049477"/>
            <a:ext cx="1148614" cy="6448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Video Camera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4CCB6BF-3956-544C-A569-CA59DE717807}"/>
              </a:ext>
            </a:extLst>
          </p:cNvPr>
          <p:cNvSpPr/>
          <p:nvPr/>
        </p:nvSpPr>
        <p:spPr>
          <a:xfrm>
            <a:off x="9635093" y="6049478"/>
            <a:ext cx="1148614" cy="6448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Gateway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4D61D755-6497-E44C-A14A-5895843047B7}"/>
              </a:ext>
            </a:extLst>
          </p:cNvPr>
          <p:cNvSpPr/>
          <p:nvPr/>
        </p:nvSpPr>
        <p:spPr>
          <a:xfrm>
            <a:off x="10905629" y="6049477"/>
            <a:ext cx="1148614" cy="6448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Digital Signage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EE38A8D-0216-9D4A-BB92-0A97AD03F502}"/>
              </a:ext>
            </a:extLst>
          </p:cNvPr>
          <p:cNvCxnSpPr>
            <a:cxnSpLocks/>
            <a:stCxn id="154" idx="0"/>
            <a:endCxn id="153" idx="2"/>
          </p:cNvCxnSpPr>
          <p:nvPr/>
        </p:nvCxnSpPr>
        <p:spPr>
          <a:xfrm flipV="1">
            <a:off x="8938864" y="5646823"/>
            <a:ext cx="1270535" cy="40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673AF86-F118-5B48-9241-0F00C462BFFB}"/>
              </a:ext>
            </a:extLst>
          </p:cNvPr>
          <p:cNvCxnSpPr>
            <a:cxnSpLocks/>
            <a:stCxn id="155" idx="0"/>
            <a:endCxn id="153" idx="2"/>
          </p:cNvCxnSpPr>
          <p:nvPr/>
        </p:nvCxnSpPr>
        <p:spPr>
          <a:xfrm flipH="1" flipV="1">
            <a:off x="10209399" y="5646823"/>
            <a:ext cx="1" cy="40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2E10713-536D-E04D-A068-01F71BCD4D6B}"/>
              </a:ext>
            </a:extLst>
          </p:cNvPr>
          <p:cNvCxnSpPr>
            <a:cxnSpLocks/>
            <a:stCxn id="156" idx="0"/>
            <a:endCxn id="153" idx="2"/>
          </p:cNvCxnSpPr>
          <p:nvPr/>
        </p:nvCxnSpPr>
        <p:spPr>
          <a:xfrm flipH="1" flipV="1">
            <a:off x="10209399" y="5646823"/>
            <a:ext cx="1270537" cy="40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BC4551C1-12F9-FD49-ACFA-B3C885EF9CAB}"/>
              </a:ext>
            </a:extLst>
          </p:cNvPr>
          <p:cNvSpPr/>
          <p:nvPr/>
        </p:nvSpPr>
        <p:spPr>
          <a:xfrm>
            <a:off x="9541245" y="5696554"/>
            <a:ext cx="1344328" cy="34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extends</a:t>
            </a:r>
            <a:endParaRPr lang="en-US" i="1" dirty="0">
              <a:solidFill>
                <a:sysClr val="windowText" lastClr="000000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682E142-EA72-0C4B-89E4-3D76A506D1F7}"/>
              </a:ext>
            </a:extLst>
          </p:cNvPr>
          <p:cNvSpPr/>
          <p:nvPr/>
        </p:nvSpPr>
        <p:spPr>
          <a:xfrm>
            <a:off x="8641964" y="2419937"/>
            <a:ext cx="1148614" cy="64489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Capabilities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26EFA21-F340-6C43-919D-1CB470EEBE30}"/>
              </a:ext>
            </a:extLst>
          </p:cNvPr>
          <p:cNvSpPr/>
          <p:nvPr/>
        </p:nvSpPr>
        <p:spPr>
          <a:xfrm>
            <a:off x="10583167" y="2419937"/>
            <a:ext cx="1148614" cy="64489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Agent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FA07A1FE-1DE3-6A42-8C73-371BE7E146EA}"/>
              </a:ext>
            </a:extLst>
          </p:cNvPr>
          <p:cNvCxnSpPr>
            <a:cxnSpLocks/>
          </p:cNvCxnSpPr>
          <p:nvPr/>
        </p:nvCxnSpPr>
        <p:spPr>
          <a:xfrm flipV="1">
            <a:off x="10486806" y="3064830"/>
            <a:ext cx="296900" cy="1887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A9826CCE-16A2-AF47-9C11-42771CBBCEBD}"/>
              </a:ext>
            </a:extLst>
          </p:cNvPr>
          <p:cNvSpPr/>
          <p:nvPr/>
        </p:nvSpPr>
        <p:spPr>
          <a:xfrm>
            <a:off x="10844667" y="3429000"/>
            <a:ext cx="1344328" cy="34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chemeClr val="tx2"/>
                </a:solidFill>
              </a:rPr>
              <a:t>ManufacturedBy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998C42C-8182-F140-AD4C-B56D8EE31BD5}"/>
              </a:ext>
            </a:extLst>
          </p:cNvPr>
          <p:cNvSpPr/>
          <p:nvPr/>
        </p:nvSpPr>
        <p:spPr>
          <a:xfrm>
            <a:off x="9662195" y="3044365"/>
            <a:ext cx="1344328" cy="34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chemeClr val="tx2"/>
                </a:solidFill>
              </a:rPr>
              <a:t>installedBy</a:t>
            </a:r>
            <a:endParaRPr lang="en-US" i="1" dirty="0">
              <a:solidFill>
                <a:schemeClr val="tx2"/>
              </a:solidFill>
            </a:endParaRP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2B6EF92A-9564-814B-8EBF-A063A60417A8}"/>
              </a:ext>
            </a:extLst>
          </p:cNvPr>
          <p:cNvCxnSpPr>
            <a:cxnSpLocks/>
          </p:cNvCxnSpPr>
          <p:nvPr/>
        </p:nvCxnSpPr>
        <p:spPr>
          <a:xfrm flipV="1">
            <a:off x="10696217" y="3064830"/>
            <a:ext cx="296900" cy="1887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4FBF245A-5F3C-C644-946C-96CC1DCAF3D8}"/>
              </a:ext>
            </a:extLst>
          </p:cNvPr>
          <p:cNvCxnSpPr>
            <a:cxnSpLocks/>
          </p:cNvCxnSpPr>
          <p:nvPr/>
        </p:nvCxnSpPr>
        <p:spPr>
          <a:xfrm>
            <a:off x="9604386" y="3064830"/>
            <a:ext cx="388115" cy="1887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A81942D-DB86-EF49-9DB5-6C3FEA9C5A05}"/>
              </a:ext>
            </a:extLst>
          </p:cNvPr>
          <p:cNvCxnSpPr>
            <a:cxnSpLocks/>
          </p:cNvCxnSpPr>
          <p:nvPr/>
        </p:nvCxnSpPr>
        <p:spPr>
          <a:xfrm flipH="1" flipV="1">
            <a:off x="9418194" y="3064830"/>
            <a:ext cx="372384" cy="193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8832ECF7-FE69-3E40-B86A-E17B7E1846B1}"/>
              </a:ext>
            </a:extLst>
          </p:cNvPr>
          <p:cNvSpPr/>
          <p:nvPr/>
        </p:nvSpPr>
        <p:spPr>
          <a:xfrm>
            <a:off x="8439933" y="3286226"/>
            <a:ext cx="1344328" cy="34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chemeClr val="tx2"/>
                </a:solidFill>
              </a:rPr>
              <a:t>hasCapability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04820D8-B65E-ED46-B76E-DAE1939D1765}"/>
              </a:ext>
            </a:extLst>
          </p:cNvPr>
          <p:cNvSpPr/>
          <p:nvPr/>
        </p:nvSpPr>
        <p:spPr>
          <a:xfrm>
            <a:off x="9439378" y="3613873"/>
            <a:ext cx="1344328" cy="34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chemeClr val="tx2"/>
                </a:solidFill>
              </a:rPr>
              <a:t>isCapabilityOf</a:t>
            </a:r>
            <a:endParaRPr lang="en-US" i="1" dirty="0">
              <a:solidFill>
                <a:schemeClr val="tx2"/>
              </a:solidFill>
            </a:endParaRP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49D1124-8962-8843-A6FC-178386180CB4}"/>
              </a:ext>
            </a:extLst>
          </p:cNvPr>
          <p:cNvCxnSpPr>
            <a:cxnSpLocks/>
          </p:cNvCxnSpPr>
          <p:nvPr/>
        </p:nvCxnSpPr>
        <p:spPr>
          <a:xfrm flipH="1">
            <a:off x="8132056" y="3064830"/>
            <a:ext cx="522661" cy="1839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EACEFB6E-7F61-9042-853F-5C6D8FCF1A76}"/>
              </a:ext>
            </a:extLst>
          </p:cNvPr>
          <p:cNvSpPr/>
          <p:nvPr/>
        </p:nvSpPr>
        <p:spPr>
          <a:xfrm>
            <a:off x="7946600" y="3832287"/>
            <a:ext cx="1344328" cy="34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serves</a:t>
            </a:r>
            <a:endParaRPr lang="en-US" i="1" dirty="0">
              <a:solidFill>
                <a:schemeClr val="tx2"/>
              </a:solidFill>
            </a:endParaRP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9B1D0E7F-1424-FA4E-B743-1D4A2FE55D65}"/>
              </a:ext>
            </a:extLst>
          </p:cNvPr>
          <p:cNvCxnSpPr>
            <a:cxnSpLocks/>
            <a:endCxn id="47" idx="3"/>
          </p:cNvCxnSpPr>
          <p:nvPr/>
        </p:nvCxnSpPr>
        <p:spPr>
          <a:xfrm flipH="1" flipV="1">
            <a:off x="8187893" y="5228126"/>
            <a:ext cx="1423198" cy="275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384F7438-EB68-9947-BC3C-BB3CE705510C}"/>
              </a:ext>
            </a:extLst>
          </p:cNvPr>
          <p:cNvSpPr/>
          <p:nvPr/>
        </p:nvSpPr>
        <p:spPr>
          <a:xfrm>
            <a:off x="8175860" y="5198969"/>
            <a:ext cx="1344328" cy="34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chemeClr val="tx2"/>
                </a:solidFill>
              </a:rPr>
              <a:t>isContainedIn</a:t>
            </a:r>
            <a:endParaRPr lang="en-US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74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C188CF-6A88-5441-939D-7E60D68F8523}"/>
              </a:ext>
            </a:extLst>
          </p:cNvPr>
          <p:cNvSpPr/>
          <p:nvPr/>
        </p:nvSpPr>
        <p:spPr>
          <a:xfrm>
            <a:off x="1203157" y="510139"/>
            <a:ext cx="8229600" cy="5130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Floor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EC17E8-7B08-1A44-9B05-CD648C562F34}"/>
              </a:ext>
            </a:extLst>
          </p:cNvPr>
          <p:cNvSpPr/>
          <p:nvPr/>
        </p:nvSpPr>
        <p:spPr>
          <a:xfrm>
            <a:off x="1779069" y="989798"/>
            <a:ext cx="8229600" cy="5130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Floor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C8C280-7DD0-9341-98FA-04E81A329147}"/>
              </a:ext>
            </a:extLst>
          </p:cNvPr>
          <p:cNvSpPr/>
          <p:nvPr/>
        </p:nvSpPr>
        <p:spPr>
          <a:xfrm>
            <a:off x="2354981" y="1469457"/>
            <a:ext cx="8229600" cy="5130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Floor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25E3AB-D753-A245-AF04-84101A9803E1}"/>
              </a:ext>
            </a:extLst>
          </p:cNvPr>
          <p:cNvSpPr/>
          <p:nvPr/>
        </p:nvSpPr>
        <p:spPr>
          <a:xfrm>
            <a:off x="2680635" y="1992430"/>
            <a:ext cx="2637322" cy="1694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Area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95B5AE-BC5A-7243-87FE-E47E2FEA18F3}"/>
              </a:ext>
            </a:extLst>
          </p:cNvPr>
          <p:cNvSpPr/>
          <p:nvPr/>
        </p:nvSpPr>
        <p:spPr>
          <a:xfrm>
            <a:off x="7371347" y="2014087"/>
            <a:ext cx="2637322" cy="1694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Area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523D86-F55F-114A-9E8E-AB191CEB8804}"/>
              </a:ext>
            </a:extLst>
          </p:cNvPr>
          <p:cNvSpPr/>
          <p:nvPr/>
        </p:nvSpPr>
        <p:spPr>
          <a:xfrm>
            <a:off x="2680635" y="3946359"/>
            <a:ext cx="7328034" cy="2401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Display Area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4C1FCF-A60B-5949-A84B-9EBE5CFD3E35}"/>
              </a:ext>
            </a:extLst>
          </p:cNvPr>
          <p:cNvSpPr/>
          <p:nvPr/>
        </p:nvSpPr>
        <p:spPr>
          <a:xfrm>
            <a:off x="4032985" y="4533498"/>
            <a:ext cx="5399772" cy="4523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Aisle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537381-0D17-6748-BF61-3A99882A9F55}"/>
              </a:ext>
            </a:extLst>
          </p:cNvPr>
          <p:cNvSpPr/>
          <p:nvPr/>
        </p:nvSpPr>
        <p:spPr>
          <a:xfrm>
            <a:off x="4032985" y="5346831"/>
            <a:ext cx="5399772" cy="4523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Aisle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2D1A04-A414-0C45-9A9C-60284A96C70A}"/>
              </a:ext>
            </a:extLst>
          </p:cNvPr>
          <p:cNvSpPr/>
          <p:nvPr/>
        </p:nvSpPr>
        <p:spPr>
          <a:xfrm>
            <a:off x="2869933" y="5346831"/>
            <a:ext cx="1129363" cy="4523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Encap</a:t>
            </a:r>
            <a:r>
              <a:rPr lang="en-US" dirty="0"/>
              <a:t> 2.1</a:t>
            </a:r>
          </a:p>
        </p:txBody>
      </p:sp>
    </p:spTree>
    <p:extLst>
      <p:ext uri="{BB962C8B-B14F-4D97-AF65-F5344CB8AC3E}">
        <p14:creationId xmlns:p14="http://schemas.microsoft.com/office/powerpoint/2010/main" val="4272195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CC8C280-7DD0-9341-98FA-04E81A329147}"/>
              </a:ext>
            </a:extLst>
          </p:cNvPr>
          <p:cNvSpPr/>
          <p:nvPr/>
        </p:nvSpPr>
        <p:spPr>
          <a:xfrm>
            <a:off x="2123976" y="1325078"/>
            <a:ext cx="8229600" cy="3169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Aisle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25E3AB-D753-A245-AF04-84101A9803E1}"/>
              </a:ext>
            </a:extLst>
          </p:cNvPr>
          <p:cNvSpPr/>
          <p:nvPr/>
        </p:nvSpPr>
        <p:spPr>
          <a:xfrm>
            <a:off x="2449630" y="1848051"/>
            <a:ext cx="2637322" cy="741145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72565-B55D-CB48-8D1C-DCEEF308E34A}"/>
              </a:ext>
            </a:extLst>
          </p:cNvPr>
          <p:cNvSpPr/>
          <p:nvPr/>
        </p:nvSpPr>
        <p:spPr>
          <a:xfrm>
            <a:off x="5086952" y="1848051"/>
            <a:ext cx="1621857" cy="741145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7AB07C-F032-B74C-877E-E8BB91FC9051}"/>
              </a:ext>
            </a:extLst>
          </p:cNvPr>
          <p:cNvSpPr/>
          <p:nvPr/>
        </p:nvSpPr>
        <p:spPr>
          <a:xfrm>
            <a:off x="6708809" y="1848051"/>
            <a:ext cx="2993457" cy="741145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887BD9-FC75-3E4D-9AA8-B01112CBA9EA}"/>
              </a:ext>
            </a:extLst>
          </p:cNvPr>
          <p:cNvSpPr/>
          <p:nvPr/>
        </p:nvSpPr>
        <p:spPr>
          <a:xfrm>
            <a:off x="2449630" y="2589195"/>
            <a:ext cx="3607869" cy="741145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9FD81F-488F-1142-BC82-C19C6F7225DB}"/>
              </a:ext>
            </a:extLst>
          </p:cNvPr>
          <p:cNvSpPr/>
          <p:nvPr/>
        </p:nvSpPr>
        <p:spPr>
          <a:xfrm>
            <a:off x="6039852" y="2589196"/>
            <a:ext cx="3662414" cy="741145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A8AE92-B64F-C64C-B752-05E8D44A778A}"/>
              </a:ext>
            </a:extLst>
          </p:cNvPr>
          <p:cNvSpPr/>
          <p:nvPr/>
        </p:nvSpPr>
        <p:spPr>
          <a:xfrm>
            <a:off x="2449631" y="3330340"/>
            <a:ext cx="1737360" cy="741145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 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C7CB07-BB9C-0544-9361-372DC971A8E7}"/>
              </a:ext>
            </a:extLst>
          </p:cNvPr>
          <p:cNvSpPr/>
          <p:nvPr/>
        </p:nvSpPr>
        <p:spPr>
          <a:xfrm>
            <a:off x="4186991" y="3330340"/>
            <a:ext cx="1737360" cy="741145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 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CB969C-E8A6-A844-A91F-06ED3A67D787}"/>
              </a:ext>
            </a:extLst>
          </p:cNvPr>
          <p:cNvSpPr/>
          <p:nvPr/>
        </p:nvSpPr>
        <p:spPr>
          <a:xfrm>
            <a:off x="5924351" y="3342372"/>
            <a:ext cx="1737360" cy="741145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 8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94E8FC-EBD9-5A46-A629-A142CFE67B74}"/>
              </a:ext>
            </a:extLst>
          </p:cNvPr>
          <p:cNvSpPr/>
          <p:nvPr/>
        </p:nvSpPr>
        <p:spPr>
          <a:xfrm>
            <a:off x="7661710" y="3330340"/>
            <a:ext cx="2040555" cy="741145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 9</a:t>
            </a:r>
          </a:p>
        </p:txBody>
      </p:sp>
    </p:spTree>
    <p:extLst>
      <p:ext uri="{BB962C8B-B14F-4D97-AF65-F5344CB8AC3E}">
        <p14:creationId xmlns:p14="http://schemas.microsoft.com/office/powerpoint/2010/main" val="884478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116</Words>
  <Application>Microsoft Macintosh PowerPoint</Application>
  <PresentationFormat>Widescreen</PresentationFormat>
  <Paragraphs>73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Retail ontology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ontology</dc:title>
  <dc:creator>Ansley Yeo</dc:creator>
  <cp:lastModifiedBy>Ansley Yeo</cp:lastModifiedBy>
  <cp:revision>1</cp:revision>
  <dcterms:created xsi:type="dcterms:W3CDTF">2021-06-02T16:33:33Z</dcterms:created>
  <dcterms:modified xsi:type="dcterms:W3CDTF">2021-06-02T18:27:14Z</dcterms:modified>
</cp:coreProperties>
</file>