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2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2016/4/12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318845"/>
              </p:ext>
            </p:extLst>
          </p:nvPr>
        </p:nvGraphicFramePr>
        <p:xfrm>
          <a:off x="971600" y="1565936"/>
          <a:ext cx="216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720000"/>
                <a:gridCol w="72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OUT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グループ化 11"/>
          <p:cNvGrpSpPr/>
          <p:nvPr/>
        </p:nvGrpSpPr>
        <p:grpSpPr>
          <a:xfrm>
            <a:off x="3834776" y="2316896"/>
            <a:ext cx="2143096" cy="752064"/>
            <a:chOff x="3834776" y="1956856"/>
            <a:chExt cx="2143096" cy="752064"/>
          </a:xfrm>
        </p:grpSpPr>
        <p:sp>
          <p:nvSpPr>
            <p:cNvPr id="5" name="フローチャート : 論理積ゲート 4"/>
            <p:cNvSpPr/>
            <p:nvPr/>
          </p:nvSpPr>
          <p:spPr>
            <a:xfrm>
              <a:off x="4355976" y="1956856"/>
              <a:ext cx="953248" cy="752064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3834776" y="2204864"/>
              <a:ext cx="5212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3840496" y="2480336"/>
              <a:ext cx="5212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5309224" y="2259164"/>
              <a:ext cx="147448" cy="1474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5456672" y="2332888"/>
              <a:ext cx="5212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テキスト ボックス 10"/>
          <p:cNvSpPr txBox="1"/>
          <p:nvPr/>
        </p:nvSpPr>
        <p:spPr>
          <a:xfrm>
            <a:off x="971600" y="1268760"/>
            <a:ext cx="2160240" cy="297324"/>
          </a:xfrm>
          <a:prstGeom prst="rect">
            <a:avLst/>
          </a:prstGeom>
          <a:noFill/>
        </p:spPr>
        <p:txBody>
          <a:bodyPr wrap="square" tIns="0" bIns="0" rtlCol="0" anchor="ctr" anchorCtr="1">
            <a:noAutofit/>
          </a:bodyPr>
          <a:lstStyle/>
          <a:p>
            <a:pPr algn="ctr"/>
            <a:r>
              <a:rPr kumimoji="1" lang="en-US" altLang="ja-JP" dirty="0" smtClean="0"/>
              <a:t>NAND</a:t>
            </a:r>
            <a:endParaRPr kumimoji="1" lang="ja-JP" altLang="en-US" dirty="0"/>
          </a:p>
        </p:txBody>
      </p:sp>
      <p:graphicFrame>
        <p:nvGraphicFramePr>
          <p:cNvPr id="13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353725"/>
              </p:ext>
            </p:extLst>
          </p:nvPr>
        </p:nvGraphicFramePr>
        <p:xfrm>
          <a:off x="952208" y="4437112"/>
          <a:ext cx="21796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16"/>
                <a:gridCol w="1089816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OUT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952208" y="4139936"/>
            <a:ext cx="2160240" cy="297324"/>
          </a:xfrm>
          <a:prstGeom prst="rect">
            <a:avLst/>
          </a:prstGeom>
          <a:noFill/>
        </p:spPr>
        <p:txBody>
          <a:bodyPr wrap="square" tIns="0" bIns="0" rtlCol="0" anchor="ctr" anchorCtr="1">
            <a:noAutofit/>
          </a:bodyPr>
          <a:lstStyle/>
          <a:p>
            <a:pPr algn="ctr"/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385124" y="4653136"/>
            <a:ext cx="2143096" cy="752064"/>
            <a:chOff x="3834776" y="1956856"/>
            <a:chExt cx="2143096" cy="752064"/>
          </a:xfrm>
        </p:grpSpPr>
        <p:sp>
          <p:nvSpPr>
            <p:cNvPr id="16" name="フローチャート : 論理積ゲート 15"/>
            <p:cNvSpPr/>
            <p:nvPr/>
          </p:nvSpPr>
          <p:spPr>
            <a:xfrm>
              <a:off x="4355976" y="1956856"/>
              <a:ext cx="953248" cy="752064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3834776" y="2204864"/>
              <a:ext cx="5212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840496" y="2480336"/>
              <a:ext cx="5212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円/楕円 18"/>
            <p:cNvSpPr/>
            <p:nvPr/>
          </p:nvSpPr>
          <p:spPr>
            <a:xfrm>
              <a:off x="5309224" y="2259164"/>
              <a:ext cx="147448" cy="1474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5456672" y="2332888"/>
              <a:ext cx="5212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カギ線コネクタ 21"/>
          <p:cNvCxnSpPr/>
          <p:nvPr/>
        </p:nvCxnSpPr>
        <p:spPr>
          <a:xfrm flipV="1">
            <a:off x="3670764" y="4901144"/>
            <a:ext cx="714360" cy="128564"/>
          </a:xfrm>
          <a:prstGeom prst="bentConnector3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/>
          <p:nvPr/>
        </p:nvCxnSpPr>
        <p:spPr>
          <a:xfrm>
            <a:off x="3670764" y="5029168"/>
            <a:ext cx="714360" cy="147448"/>
          </a:xfrm>
          <a:prstGeom prst="bentConnector3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8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NOT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NAND</dc:title>
  <dc:creator>AKIYUKI TAKOSHIMA</dc:creator>
  <cp:lastModifiedBy>AKIYUKI TAKOSHIMA</cp:lastModifiedBy>
  <cp:revision>2</cp:revision>
  <dcterms:created xsi:type="dcterms:W3CDTF">2016-04-12T01:33:04Z</dcterms:created>
  <dcterms:modified xsi:type="dcterms:W3CDTF">2016-04-12T01:51:00Z</dcterms:modified>
</cp:coreProperties>
</file>