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82" r:id="rId4"/>
    <p:sldId id="274" r:id="rId5"/>
    <p:sldId id="311" r:id="rId6"/>
    <p:sldId id="312" r:id="rId7"/>
    <p:sldId id="309" r:id="rId8"/>
    <p:sldId id="310" r:id="rId9"/>
    <p:sldId id="2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4E7"/>
    <a:srgbClr val="3790E1"/>
    <a:srgbClr val="21C5C5"/>
    <a:srgbClr val="21A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8545286" y="5873326"/>
            <a:ext cx="598714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7805057" y="2677886"/>
            <a:ext cx="1342507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 bwMode="gray">
          <a:xfrm>
            <a:off x="-10886" y="2917371"/>
            <a:ext cx="8632372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49224" y="6419088"/>
            <a:ext cx="7845552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8668512" y="6419088"/>
            <a:ext cx="475488" cy="365760"/>
          </a:xfrm>
        </p:spPr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1772575" y="0"/>
            <a:ext cx="1310936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gray">
          <a:xfrm>
            <a:off x="-5918" y="0"/>
            <a:ext cx="2019775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3132" y="895611"/>
            <a:ext cx="2156565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36576" y="36576"/>
            <a:ext cx="1856232" cy="365760"/>
          </a:xfrm>
        </p:spPr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75895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gray">
          <a:xfrm>
            <a:off x="80467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8503920" y="283464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6769373" y="6204296"/>
            <a:ext cx="852820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7411881" y="5623560"/>
            <a:ext cx="173736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38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38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680"/>
            <a:ext cx="2133600" cy="228600"/>
          </a:xfrm>
        </p:spPr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048" y="6583680"/>
            <a:ext cx="41148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448" y="6583680"/>
            <a:ext cx="457200" cy="228600"/>
          </a:xfrm>
        </p:spPr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9728"/>
            <a:ext cx="5943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048"/>
            <a:ext cx="82296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4"/>
            <a:ext cx="7735824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2161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1673352" y="3099816"/>
            <a:ext cx="283464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2161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352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3017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58952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924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8549640" y="530352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3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5918" y="0"/>
            <a:ext cx="2404872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2257" y="6583680"/>
            <a:ext cx="2133600" cy="228600"/>
          </a:xfrm>
        </p:spPr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680"/>
            <a:ext cx="50292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22585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7157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3172968" y="1161288"/>
            <a:ext cx="283464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66344" y="658368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466344" y="5440680"/>
            <a:ext cx="283464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367073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gray">
          <a:xfrm>
            <a:off x="561" y="6469523"/>
            <a:ext cx="1088979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 bwMode="gray">
          <a:xfrm>
            <a:off x="501660" y="6389202"/>
            <a:ext cx="4536352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 bwMode="gray">
          <a:xfrm>
            <a:off x="1058521" y="6550388"/>
            <a:ext cx="7139514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81"/>
            <a:ext cx="1176821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 bwMode="gray">
          <a:xfrm>
            <a:off x="6168128" y="6353255"/>
            <a:ext cx="2467606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gray">
          <a:xfrm>
            <a:off x="8417311" y="6360399"/>
            <a:ext cx="59334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 bwMode="gray">
          <a:xfrm>
            <a:off x="8162518" y="6362780"/>
            <a:ext cx="980697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152" y="658368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21FD3AB-38A8-4460-927B-A9DFA16A39F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048" y="6583680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752" y="658368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44CE26-5003-4BE2-B07C-98AA39B06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skout123&amp;logNo=50132005532" TargetMode="External"/><Relationship Id="rId2" Type="http://schemas.openxmlformats.org/officeDocument/2006/relationships/hyperlink" Target="http://202.31.200.68/OpenSource/Introduction/Chord/blob/master/Chord%20Simulator/ChordSim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smakRoman/Sokoban-MFC-source-code/tree/master/Sokoba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GUI</a:t>
            </a:r>
            <a:r>
              <a:rPr lang="ko-KR" altLang="en-US" dirty="0"/>
              <a:t> 최종 과제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11295" y="4660709"/>
            <a:ext cx="3137761" cy="138816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/>
              <a:t>20131356 </a:t>
            </a:r>
            <a:r>
              <a:rPr lang="ko-KR" altLang="en-US" sz="2400" dirty="0"/>
              <a:t>추교준</a:t>
            </a:r>
            <a:endParaRPr lang="en-US" altLang="ko-KR" sz="2400" dirty="0"/>
          </a:p>
          <a:p>
            <a:pPr algn="ctr"/>
            <a:r>
              <a:rPr lang="en-US" altLang="ko-KR" sz="2400" dirty="0"/>
              <a:t>20150607 </a:t>
            </a:r>
            <a:r>
              <a:rPr lang="ko-KR" altLang="en-US" sz="2400" dirty="0"/>
              <a:t>서덕규</a:t>
            </a:r>
          </a:p>
        </p:txBody>
      </p:sp>
    </p:spTree>
    <p:extLst>
      <p:ext uri="{BB962C8B-B14F-4D97-AF65-F5344CB8AC3E}">
        <p14:creationId xmlns:p14="http://schemas.microsoft.com/office/powerpoint/2010/main" val="32018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기획 내용 요약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기능 설명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개발 환경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시연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5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내용 요약</a:t>
            </a:r>
          </a:p>
        </p:txBody>
      </p:sp>
      <p:pic>
        <p:nvPicPr>
          <p:cNvPr id="6" name="내용 개체 틀 13">
            <a:extLst>
              <a:ext uri="{FF2B5EF4-FFF2-40B4-BE49-F238E27FC236}">
                <a16:creationId xmlns:a16="http://schemas.microsoft.com/office/drawing/2014/main" id="{D9EAC7FF-A7C4-4EBE-B604-5BE7E189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" y="2020526"/>
            <a:ext cx="3439727" cy="3206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B5DA0-6F14-4D7D-A73E-E1DFA6BDEF3F}"/>
              </a:ext>
            </a:extLst>
          </p:cNvPr>
          <p:cNvSpPr txBox="1"/>
          <p:nvPr/>
        </p:nvSpPr>
        <p:spPr>
          <a:xfrm>
            <a:off x="4642354" y="2469626"/>
            <a:ext cx="383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방향키 입력으로 조작하는</a:t>
            </a:r>
            <a:endParaRPr lang="en-US" altLang="ko-KR" sz="2400" dirty="0"/>
          </a:p>
          <a:p>
            <a:r>
              <a:rPr lang="ko-KR" altLang="en-US" sz="2400" dirty="0" err="1"/>
              <a:t>소코반</a:t>
            </a:r>
            <a:r>
              <a:rPr lang="ko-KR" altLang="en-US" sz="2400" dirty="0"/>
              <a:t> 게임 개발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이미지 리소스를 이용하여 </a:t>
            </a:r>
            <a:endParaRPr lang="en-US" altLang="ko-KR" sz="2400" dirty="0"/>
          </a:p>
          <a:p>
            <a:r>
              <a:rPr lang="ko-KR" altLang="en-US" sz="2400" dirty="0" err="1"/>
              <a:t>케릭터와</a:t>
            </a:r>
            <a:r>
              <a:rPr lang="ko-KR" altLang="en-US" sz="2400" dirty="0"/>
              <a:t> 게임의 각 요소를</a:t>
            </a:r>
            <a:endParaRPr lang="en-US" altLang="ko-KR" sz="2400" dirty="0"/>
          </a:p>
          <a:p>
            <a:r>
              <a:rPr lang="ko-KR" altLang="en-US" sz="2400" dirty="0"/>
              <a:t>그래픽 컴포넌트로 표현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046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2D68A-2EFA-4DFD-A7B5-3F99D0DE0AEB}"/>
              </a:ext>
            </a:extLst>
          </p:cNvPr>
          <p:cNvSpPr/>
          <p:nvPr/>
        </p:nvSpPr>
        <p:spPr>
          <a:xfrm>
            <a:off x="5258555" y="6007050"/>
            <a:ext cx="3703666" cy="19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67C9E-D975-46AA-AFFF-B29C3B87F02D}"/>
              </a:ext>
            </a:extLst>
          </p:cNvPr>
          <p:cNvSpPr txBox="1"/>
          <p:nvPr/>
        </p:nvSpPr>
        <p:spPr>
          <a:xfrm>
            <a:off x="4642354" y="1928206"/>
            <a:ext cx="383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움직이는 기능 또는 구현하신 여러 기능들을 스크린샷 과 함께 설명을 하면 좋을 것 같아요 오른쪽 </a:t>
            </a:r>
            <a:r>
              <a:rPr lang="ko-KR" altLang="en-US" sz="2400" dirty="0" err="1"/>
              <a:t>소코반</a:t>
            </a:r>
            <a:r>
              <a:rPr lang="ko-KR" altLang="en-US" sz="2400" dirty="0"/>
              <a:t> 스크린샷을 지우고 기능을 수행하는 스크린샷을 넣고 지금 이 텍스트 박스에 해당 기능에 대해서 설명을 하면 될 거 에요 만약에 강조하고 싶은 부분 있으면 기능 설명 뒤에 슬라이드 추가해서 하면 될 </a:t>
            </a:r>
            <a:r>
              <a:rPr lang="ko-KR" altLang="en-US" sz="2400" dirty="0" err="1"/>
              <a:t>거에요</a:t>
            </a:r>
            <a:endParaRPr lang="en-US" altLang="ko-KR" sz="2400" dirty="0"/>
          </a:p>
        </p:txBody>
      </p:sp>
      <p:pic>
        <p:nvPicPr>
          <p:cNvPr id="8" name="내용 개체 틀 13">
            <a:extLst>
              <a:ext uri="{FF2B5EF4-FFF2-40B4-BE49-F238E27FC236}">
                <a16:creationId xmlns:a16="http://schemas.microsoft.com/office/drawing/2014/main" id="{30EE1EC3-D0DD-4F9F-8422-478E7EE1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" y="2020526"/>
            <a:ext cx="3439727" cy="3206525"/>
          </a:xfrm>
        </p:spPr>
      </p:pic>
    </p:spTree>
    <p:extLst>
      <p:ext uri="{BB962C8B-B14F-4D97-AF65-F5344CB8AC3E}">
        <p14:creationId xmlns:p14="http://schemas.microsoft.com/office/powerpoint/2010/main" val="23478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2D68A-2EFA-4DFD-A7B5-3F99D0DE0AEB}"/>
              </a:ext>
            </a:extLst>
          </p:cNvPr>
          <p:cNvSpPr/>
          <p:nvPr/>
        </p:nvSpPr>
        <p:spPr>
          <a:xfrm>
            <a:off x="5258555" y="6007050"/>
            <a:ext cx="3703666" cy="19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67C9E-D975-46AA-AFFF-B29C3B87F02D}"/>
              </a:ext>
            </a:extLst>
          </p:cNvPr>
          <p:cNvSpPr txBox="1"/>
          <p:nvPr/>
        </p:nvSpPr>
        <p:spPr>
          <a:xfrm>
            <a:off x="4642354" y="1928206"/>
            <a:ext cx="3838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움직이는 기능 또는 구현하신 여러 기능들을 스크린샷 과 함께 설명을 하면 좋을 것 같아요 오른쪽 </a:t>
            </a:r>
            <a:r>
              <a:rPr lang="ko-KR" altLang="en-US" sz="2400" dirty="0" err="1"/>
              <a:t>소코반</a:t>
            </a:r>
            <a:r>
              <a:rPr lang="ko-KR" altLang="en-US" sz="2400" dirty="0"/>
              <a:t> 스크린샷을 지우고 기능을 수행하는 스크린샷을 넣고 지금 이 텍스트 박스에 해당 기능에 대해서 설명을 하면 될 거 에요</a:t>
            </a:r>
            <a:endParaRPr lang="en-US" altLang="ko-KR" sz="2400" dirty="0"/>
          </a:p>
        </p:txBody>
      </p:sp>
      <p:pic>
        <p:nvPicPr>
          <p:cNvPr id="8" name="내용 개체 틀 13">
            <a:extLst>
              <a:ext uri="{FF2B5EF4-FFF2-40B4-BE49-F238E27FC236}">
                <a16:creationId xmlns:a16="http://schemas.microsoft.com/office/drawing/2014/main" id="{30EE1EC3-D0DD-4F9F-8422-478E7EE1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" y="2020526"/>
            <a:ext cx="3439727" cy="3206525"/>
          </a:xfrm>
        </p:spPr>
      </p:pic>
    </p:spTree>
    <p:extLst>
      <p:ext uri="{BB962C8B-B14F-4D97-AF65-F5344CB8AC3E}">
        <p14:creationId xmlns:p14="http://schemas.microsoft.com/office/powerpoint/2010/main" val="251697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2D68A-2EFA-4DFD-A7B5-3F99D0DE0AEB}"/>
              </a:ext>
            </a:extLst>
          </p:cNvPr>
          <p:cNvSpPr/>
          <p:nvPr/>
        </p:nvSpPr>
        <p:spPr>
          <a:xfrm>
            <a:off x="5258555" y="6007050"/>
            <a:ext cx="3703666" cy="19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67C9E-D975-46AA-AFFF-B29C3B87F02D}"/>
              </a:ext>
            </a:extLst>
          </p:cNvPr>
          <p:cNvSpPr txBox="1"/>
          <p:nvPr/>
        </p:nvSpPr>
        <p:spPr>
          <a:xfrm>
            <a:off x="4642354" y="1928206"/>
            <a:ext cx="3838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움직이는 기능 또는 구현하신 여러 기능들을 스크린샷 과 함께 설명을 하면 좋을 것 같아요 오른쪽 </a:t>
            </a:r>
            <a:r>
              <a:rPr lang="ko-KR" altLang="en-US" sz="2400" dirty="0" err="1"/>
              <a:t>소코반</a:t>
            </a:r>
            <a:r>
              <a:rPr lang="ko-KR" altLang="en-US" sz="2400" dirty="0"/>
              <a:t> 스크린샷을 지우고 기능을 수행하는 스크린샷을 넣고 지금 이 텍스트 박스에 해당 기능에 대해서 설명을 하면 될 거 에요</a:t>
            </a:r>
            <a:endParaRPr lang="en-US" altLang="ko-KR" sz="2400" dirty="0"/>
          </a:p>
        </p:txBody>
      </p:sp>
      <p:pic>
        <p:nvPicPr>
          <p:cNvPr id="8" name="내용 개체 틀 13">
            <a:extLst>
              <a:ext uri="{FF2B5EF4-FFF2-40B4-BE49-F238E27FC236}">
                <a16:creationId xmlns:a16="http://schemas.microsoft.com/office/drawing/2014/main" id="{30EE1EC3-D0DD-4F9F-8422-478E7EE1B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" y="2020526"/>
            <a:ext cx="3439727" cy="3206525"/>
          </a:xfrm>
        </p:spPr>
      </p:pic>
    </p:spTree>
    <p:extLst>
      <p:ext uri="{BB962C8B-B14F-4D97-AF65-F5344CB8AC3E}">
        <p14:creationId xmlns:p14="http://schemas.microsoft.com/office/powerpoint/2010/main" val="9705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2D68A-2EFA-4DFD-A7B5-3F99D0DE0AEB}"/>
              </a:ext>
            </a:extLst>
          </p:cNvPr>
          <p:cNvSpPr/>
          <p:nvPr/>
        </p:nvSpPr>
        <p:spPr>
          <a:xfrm>
            <a:off x="5258555" y="6007050"/>
            <a:ext cx="3703666" cy="19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9F9F-C72C-4F9C-8419-B6E61AC76F60}"/>
              </a:ext>
            </a:extLst>
          </p:cNvPr>
          <p:cNvSpPr txBox="1"/>
          <p:nvPr/>
        </p:nvSpPr>
        <p:spPr>
          <a:xfrm>
            <a:off x="2382713" y="1990268"/>
            <a:ext cx="4498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dirty="0"/>
          </a:p>
          <a:p>
            <a:r>
              <a:rPr lang="en-US" altLang="ko-KR" sz="2400" dirty="0"/>
              <a:t>Library : 	MFC</a:t>
            </a:r>
          </a:p>
          <a:p>
            <a:pPr algn="ctr"/>
            <a:endParaRPr lang="en-US" altLang="ko-KR" sz="2400" dirty="0"/>
          </a:p>
          <a:p>
            <a:r>
              <a:rPr lang="en-US" altLang="ko-KR" sz="2400" dirty="0" err="1"/>
              <a:t>Languege</a:t>
            </a:r>
            <a:r>
              <a:rPr lang="en-US" altLang="ko-KR" sz="2400" dirty="0"/>
              <a:t> : 	C++</a:t>
            </a:r>
          </a:p>
          <a:p>
            <a:pPr algn="ctr"/>
            <a:endParaRPr lang="en-US" altLang="ko-KR" sz="2400" dirty="0"/>
          </a:p>
          <a:p>
            <a:r>
              <a:rPr lang="en-US" altLang="ko-KR" sz="2400" dirty="0"/>
              <a:t>IDE : 	  VisualStudio2013</a:t>
            </a:r>
          </a:p>
          <a:p>
            <a:pPr algn="ctr"/>
            <a:endParaRPr lang="en-US" altLang="ko-KR" sz="2400" dirty="0"/>
          </a:p>
          <a:p>
            <a:r>
              <a:rPr lang="en-US" altLang="ko-KR" sz="2400" dirty="0"/>
              <a:t>OS :     Windows 10 Education</a:t>
            </a:r>
          </a:p>
          <a:p>
            <a:pPr algn="ctr"/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D4816D-44CB-4D28-A401-C507DD2A837A}"/>
              </a:ext>
            </a:extLst>
          </p:cNvPr>
          <p:cNvSpPr/>
          <p:nvPr/>
        </p:nvSpPr>
        <p:spPr>
          <a:xfrm>
            <a:off x="2298035" y="4511350"/>
            <a:ext cx="4583571" cy="79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241954-857F-4D60-97DC-2A45E573EA45}"/>
              </a:ext>
            </a:extLst>
          </p:cNvPr>
          <p:cNvSpPr/>
          <p:nvPr/>
        </p:nvSpPr>
        <p:spPr>
          <a:xfrm>
            <a:off x="2298035" y="3717591"/>
            <a:ext cx="4583571" cy="79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01534A-EA79-45B9-94C8-BE647C25483D}"/>
              </a:ext>
            </a:extLst>
          </p:cNvPr>
          <p:cNvSpPr/>
          <p:nvPr/>
        </p:nvSpPr>
        <p:spPr>
          <a:xfrm>
            <a:off x="2298035" y="2923832"/>
            <a:ext cx="4583571" cy="79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844199-D7E8-4495-A677-F1F7B9FFE8F2}"/>
              </a:ext>
            </a:extLst>
          </p:cNvPr>
          <p:cNvSpPr/>
          <p:nvPr/>
        </p:nvSpPr>
        <p:spPr>
          <a:xfrm>
            <a:off x="2292245" y="2130073"/>
            <a:ext cx="4583571" cy="79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85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4F2D68A-2EFA-4DFD-A7B5-3F99D0DE0AEB}"/>
              </a:ext>
            </a:extLst>
          </p:cNvPr>
          <p:cNvSpPr/>
          <p:nvPr/>
        </p:nvSpPr>
        <p:spPr>
          <a:xfrm>
            <a:off x="5258555" y="6007050"/>
            <a:ext cx="3703666" cy="191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52FC3-09E5-415B-A15F-14ECF8E6A1CD}"/>
              </a:ext>
            </a:extLst>
          </p:cNvPr>
          <p:cNvSpPr txBox="1"/>
          <p:nvPr/>
        </p:nvSpPr>
        <p:spPr>
          <a:xfrm>
            <a:off x="1083759" y="2828835"/>
            <a:ext cx="6976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실행 동영상을 넣으면 좋을 것 같고 동영상 촬영이 </a:t>
            </a:r>
            <a:r>
              <a:rPr lang="ko-KR" altLang="en-US" sz="2400" dirty="0" err="1"/>
              <a:t>힘들거같다</a:t>
            </a:r>
            <a:r>
              <a:rPr lang="ko-KR" altLang="en-US" sz="2400" dirty="0"/>
              <a:t> 하시면 그냥 실행파일 형태로 같이 첨부해서 앞에서 발표할 때 보여주면 될 거 같아요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4923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000" dirty="0">
              <a:hlinkClick r:id="rId2"/>
            </a:endParaRPr>
          </a:p>
          <a:p>
            <a:r>
              <a:rPr lang="ko-KR" altLang="en-US" dirty="0"/>
              <a:t>윈도우 프로그래밍 교재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http://blog.naver.com/PostView.nhn?blogId=skout123&amp;logNo=50132005532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https://github.com/OsmakRoman/Sokoban-MFC-source-code/tree/master/Sokoban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DE8A6-1C12-4877-ADC5-06046F4C184A}"/>
              </a:ext>
            </a:extLst>
          </p:cNvPr>
          <p:cNvSpPr txBox="1"/>
          <p:nvPr/>
        </p:nvSpPr>
        <p:spPr>
          <a:xfrm>
            <a:off x="5763236" y="1397675"/>
            <a:ext cx="3380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번째 참고자료는 교수님이 수업시간에 </a:t>
            </a:r>
            <a:r>
              <a:rPr lang="ko-KR" altLang="en-US" dirty="0" err="1"/>
              <a:t>소개해주셨던</a:t>
            </a:r>
            <a:r>
              <a:rPr lang="ko-KR" altLang="en-US" dirty="0"/>
              <a:t> </a:t>
            </a:r>
            <a:r>
              <a:rPr lang="en-US" altLang="ko-KR" dirty="0"/>
              <a:t>scout c</a:t>
            </a:r>
            <a:r>
              <a:rPr lang="ko-KR" altLang="en-US" dirty="0"/>
              <a:t>언어 강좌 블로그에 </a:t>
            </a:r>
            <a:r>
              <a:rPr lang="ko-KR" altLang="en-US" dirty="0" err="1"/>
              <a:t>소코반</a:t>
            </a:r>
            <a:r>
              <a:rPr lang="ko-KR" altLang="en-US" dirty="0"/>
              <a:t> 관련 </a:t>
            </a:r>
            <a:r>
              <a:rPr lang="ko-KR" altLang="en-US" dirty="0" err="1"/>
              <a:t>자료에요</a:t>
            </a:r>
            <a:r>
              <a:rPr lang="ko-KR" altLang="en-US" dirty="0"/>
              <a:t> 세 번째는 </a:t>
            </a:r>
            <a:r>
              <a:rPr lang="ko-KR" altLang="en-US" dirty="0" err="1"/>
              <a:t>소코반</a:t>
            </a:r>
            <a:r>
              <a:rPr lang="ko-KR" altLang="en-US" dirty="0"/>
              <a:t> </a:t>
            </a:r>
            <a:r>
              <a:rPr lang="en-US" altLang="ko-KR" dirty="0"/>
              <a:t>MFC</a:t>
            </a:r>
            <a:r>
              <a:rPr lang="ko-KR" altLang="en-US" dirty="0"/>
              <a:t>로 구현한 </a:t>
            </a:r>
            <a:r>
              <a:rPr lang="ko-KR" altLang="en-US" dirty="0" err="1"/>
              <a:t>깃허브</a:t>
            </a:r>
            <a:r>
              <a:rPr lang="ko-KR" altLang="en-US" dirty="0"/>
              <a:t> 오픈소스 입니다 그렇게 소개해주시면 </a:t>
            </a:r>
            <a:r>
              <a:rPr lang="ko-KR" altLang="en-US" dirty="0" err="1"/>
              <a:t>될거같아요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06063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2515</TotalTime>
  <Words>251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Candara</vt:lpstr>
      <vt:lpstr>Corbel</vt:lpstr>
      <vt:lpstr>Wingdings 3</vt:lpstr>
      <vt:lpstr>New_Education02</vt:lpstr>
      <vt:lpstr>GUI 최종 과제 발표</vt:lpstr>
      <vt:lpstr>목차</vt:lpstr>
      <vt:lpstr>기획 내용 요약</vt:lpstr>
      <vt:lpstr>기능 설명</vt:lpstr>
      <vt:lpstr>기능 설명</vt:lpstr>
      <vt:lpstr>기능 설명</vt:lpstr>
      <vt:lpstr>개발 환경</vt:lpstr>
      <vt:lpstr>시연 영상</vt:lpstr>
      <vt:lpstr>참고 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일반과제 계획서</dc:title>
  <dc:creator>김태형</dc:creator>
  <cp:lastModifiedBy>교준 추</cp:lastModifiedBy>
  <cp:revision>48</cp:revision>
  <dcterms:created xsi:type="dcterms:W3CDTF">2014-09-02T16:47:16Z</dcterms:created>
  <dcterms:modified xsi:type="dcterms:W3CDTF">2018-12-11T16:23:49Z</dcterms:modified>
</cp:coreProperties>
</file>