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9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889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8B313-7B0E-442F-B3EB-859D96F2D510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4AD4E-AF8A-4DAA-8BAC-93B776D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6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4AD4E-AF8A-4DAA-8BAC-93B776D0ED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859" y="3117668"/>
            <a:ext cx="8144134" cy="762688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Masterpiece ideas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0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191"/>
            <a:ext cx="12275894" cy="690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9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 smtClean="0"/>
              <a:t>منصة تستهدف فئة المعلمين وطلاب المدارس للمرحلة الثانوية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86012" y="1007069"/>
            <a:ext cx="600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JO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995" y="2485796"/>
            <a:ext cx="11019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ar-JO" sz="2000" b="1" dirty="0"/>
              <a:t>تقوم المنصة على </a:t>
            </a:r>
            <a:r>
              <a:rPr lang="ar-JO" sz="2000" b="1" dirty="0" smtClean="0"/>
              <a:t>جمع نخبة من مدرسي المرحلة الثانوية للمنهاج الاردني لتسهيل عملية الوصول لهم والتواصل بينهم وبين الطلاب </a:t>
            </a:r>
            <a:br>
              <a:rPr lang="ar-JO" sz="2000" b="1" dirty="0" smtClean="0"/>
            </a:br>
            <a:r>
              <a:rPr lang="ar-JO" sz="2000" b="1" dirty="0" smtClean="0"/>
              <a:t>ووضع تقيمات خاصة ومعلومات عن كل استاذ والمراكز والدارس وطرق التواصل معه وترتيب موعد لدروس خاصة اونلاين 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868523" y="3445202"/>
            <a:ext cx="791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ar-JO" sz="2000" b="1" dirty="0" smtClean="0"/>
              <a:t>اهميته للاستاذ : انتشار اوسع بين الطلاب وسهولة التواصل بينهم للحصول على الفائدة المادية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825456" y="4221057"/>
            <a:ext cx="78614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ar-JO" sz="2000" b="1" dirty="0" smtClean="0"/>
              <a:t>اهميته للطالب :اختصار الوقت والجهد بدل من لبحث الطويل عن الاستاذ </a:t>
            </a:r>
            <a:br>
              <a:rPr lang="ar-JO" sz="2000" b="1" dirty="0" smtClean="0"/>
            </a:br>
            <a:r>
              <a:rPr lang="ar-JO" sz="2000" b="1" dirty="0" smtClean="0"/>
              <a:t>والوصول الى الشخص المناسب وفق التقيمات و التواصل معه قبل التسجيل وبدء اخد الدروس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1984994" y="5514003"/>
            <a:ext cx="9797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ar-JO" sz="2000" b="1" dirty="0" smtClean="0"/>
              <a:t>طريقة الربح : الحصول على اشتراك شهري من الطلاب وسنوي من الاستاذ ومبلغ اضافي لتسهيل نشر صفحة الاستاذ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81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076" y="651266"/>
            <a:ext cx="9613861" cy="1080938"/>
          </a:xfrm>
        </p:spPr>
        <p:txBody>
          <a:bodyPr/>
          <a:lstStyle/>
          <a:p>
            <a:pPr algn="r" rtl="1"/>
            <a:r>
              <a:rPr lang="ar-JO" dirty="0"/>
              <a:t>سوق على الإنترنت للحرفيين المحليين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dirty="0" smtClean="0"/>
              <a:t>الوصف</a:t>
            </a:r>
            <a:r>
              <a:rPr lang="ar-JO" dirty="0"/>
              <a:t>: سيكون هذا الموقع بمثابة سوق عبر الإنترنت للحرفيين المحليين لبيع منتجاتهم الفريدة المصنوعة يدويًا إلى جمهور أوسع. يمكن أن يحتوي موقع الويب على فئات مثل المجوهرات وديكور المنزل والمنسوجات والمزيد.</a:t>
            </a:r>
          </a:p>
          <a:p>
            <a:pPr algn="r" rtl="1"/>
            <a:r>
              <a:rPr lang="ar-JO" dirty="0"/>
              <a:t>الجمهور المستهدف: الأشخاص الذين يقدرون المنتجات المصنوعة يدويًا الفريدة ويرغبون في دعم الحرفيين المحليين.</a:t>
            </a:r>
          </a:p>
          <a:p>
            <a:pPr algn="r" rtl="1"/>
            <a:r>
              <a:rPr lang="ar-JO" dirty="0"/>
              <a:t>طريقة الربح: يمكن أن يأخذ موقع الويب عمولة على المبيعات التي تتم عبر المنصة.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86012" y="1007069"/>
            <a:ext cx="600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JO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5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خدمة صندوق الهدايا المخصصة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JO" dirty="0" smtClean="0"/>
              <a:t>الوصف</a:t>
            </a:r>
            <a:r>
              <a:rPr lang="ar-JO" dirty="0"/>
              <a:t>: سيقدم هذا الموقع خدمة للمستخدمين لإنشاء علب هدايا مخصصة لأي مناسبة ، مع خيارات للرسائل الشخصية والتسليم. يمكن للمستخدمين الاختيار من بين مجموعة منتقاة من المنتجات المنسقة أو تخصيص منتجاتهم الخاصة.</a:t>
            </a:r>
          </a:p>
          <a:p>
            <a:pPr algn="r" rtl="1"/>
            <a:r>
              <a:rPr lang="ar-JO" dirty="0"/>
              <a:t>الجمهور المستهدف: الأشخاص الذين يرغبون في تقديم هدايا فريدة وشخصية.</a:t>
            </a:r>
          </a:p>
          <a:p>
            <a:pPr algn="r" rtl="1"/>
            <a:r>
              <a:rPr lang="ar-JO" dirty="0"/>
              <a:t>طريقة الربح: يمكن أن يتقاضى موقع الويب رسومًا مقابل خدمة إنشاء علب الهدايا ، أو يأخذ عمولة على العناصر المباعة من خلال النظام الأساسي ، أو يفرض رسوم اشتراك على خدمات علب الهدايا المستمرة.</a:t>
            </a:r>
          </a:p>
          <a:p>
            <a:pPr algn="l" rt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86012" y="1007069"/>
            <a:ext cx="600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JO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 smtClean="0"/>
              <a:t>منصة تستهدف وكلاء السيارات الاجنبية لتأمين القطع الغير متوفرة في البلد الحالي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I will add more details soon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86012" y="1007069"/>
            <a:ext cx="600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JO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257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571</TotalTime>
  <Words>287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Berlin</vt:lpstr>
      <vt:lpstr>Masterpiece ideas</vt:lpstr>
      <vt:lpstr>PowerPoint Presentation</vt:lpstr>
      <vt:lpstr>منصة تستهدف فئة المعلمين وطلاب المدارس للمرحلة الثانوية</vt:lpstr>
      <vt:lpstr>سوق على الإنترنت للحرفيين المحليين</vt:lpstr>
      <vt:lpstr>خدمة صندوق الهدايا المخصصة</vt:lpstr>
      <vt:lpstr>منصة تستهدف وكلاء السيارات الاجنبية لتأمين القطع الغير متوفرة في البلد الحالي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Masterpiece ideas</dc:title>
  <dc:creator>Orange</dc:creator>
  <cp:lastModifiedBy>Orange</cp:lastModifiedBy>
  <cp:revision>12</cp:revision>
  <dcterms:created xsi:type="dcterms:W3CDTF">2023-03-08T12:03:14Z</dcterms:created>
  <dcterms:modified xsi:type="dcterms:W3CDTF">2023-03-09T13:55:03Z</dcterms:modified>
</cp:coreProperties>
</file>