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A9E0-27CE-463B-8538-D8909370A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3E752-F60B-4247-A1F0-AF204C943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7B43B-0B18-4697-ADA0-74C98841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FFCD-7A69-4D3D-9051-A02ECA34F79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816DB-D70A-4C65-A6DF-BB1C7D03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70CF7-54E0-4845-AE49-9E3E031F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644D-ADCF-4FDB-89C0-2335C4BF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8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A24B-A86D-4F51-8A84-6CB1CBD2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F9804-E1D1-457B-80A8-CCB2EB562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E1F93-FBFC-4B92-B3CC-A0C140A3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FFCD-7A69-4D3D-9051-A02ECA34F79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FE1CE-CB12-470C-891F-9FE272DC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54EA6-C652-4A0D-93D6-2CA011D9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644D-ADCF-4FDB-89C0-2335C4BF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4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FAFD0-F176-433E-9EB3-A2C8CDA77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B82A0-2E65-4082-9458-C092782E6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0EC28-DA1E-4A49-9DC7-CA38BD712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FFCD-7A69-4D3D-9051-A02ECA34F79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73088-E167-4925-AE4E-CAE74A60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DB7AF-E179-42F9-B354-08354378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644D-ADCF-4FDB-89C0-2335C4BF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0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F136-FABB-4860-8391-85FEE9A3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FBB12-96EB-41DE-AA62-6F00494AC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27495-3AD0-48A2-928A-703F5619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FFCD-7A69-4D3D-9051-A02ECA34F79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7C814-79F1-4F20-A2C5-28DC07A5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33127-06B6-4F2D-8102-738BC6007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644D-ADCF-4FDB-89C0-2335C4BF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5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77AD-F1E0-4B5C-8560-B35AE6B49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B07DF-4B3A-4501-93A1-020FD25C5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72249-BB15-4A76-86D0-CF285BEDB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FFCD-7A69-4D3D-9051-A02ECA34F79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4B08C-CEF3-405A-A22A-A196B4F7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6D342-2D36-4DD6-AB23-34CD49AC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644D-ADCF-4FDB-89C0-2335C4BF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3202-0E32-44B7-A395-E1160815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4C0F-5BC4-404D-B2BD-BF72288B0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E2D5B-1B7B-4948-8660-43472D420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AACE9-25EE-4283-B543-FB2791242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FFCD-7A69-4D3D-9051-A02ECA34F79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EA69E-3ADC-42A7-8759-05CEB99D2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B4305-9E44-4E54-B2FB-8AE32F65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644D-ADCF-4FDB-89C0-2335C4BF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5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F4FF-8AD7-4804-A9E0-0CE8A308C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64088-F084-432C-A010-1EDA9C574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E0B78-F958-46FA-BBA8-C039949B7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CA8295-F540-42E1-B1D6-E1524C0DF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3F0B2C-9293-485D-8F39-9E79D0B3B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3306DC-4454-4B12-85AA-E59057D6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FFCD-7A69-4D3D-9051-A02ECA34F79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A66F54-38F6-4610-BFFD-0DEC7D4EF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B8EBB7-BE2C-47F9-945F-C0A054CD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644D-ADCF-4FDB-89C0-2335C4BF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6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EE2F-C5A6-448E-B55E-5ACB5262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E10F22-1962-4EE3-9E68-EE16F7FC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FFCD-7A69-4D3D-9051-A02ECA34F79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9F2BD-3AE9-4C99-870D-36DBDDBF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4A099-BBEE-47F7-B364-DEB10FDB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644D-ADCF-4FDB-89C0-2335C4BF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59D7B-8ABC-43E7-8B2A-51C71595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FFCD-7A69-4D3D-9051-A02ECA34F79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7F5DD2-D92F-4995-BFCE-1C00D3FAA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F238D-9B3B-4971-B0D4-81E9795D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644D-ADCF-4FDB-89C0-2335C4BF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3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4A3B-D397-4145-9243-5B426562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E2C78-24C8-4DE8-92A3-96057090A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1A44A-D7D8-4331-9558-D2725BC37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11527-8C30-4D5B-8E30-76D3CE877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FFCD-7A69-4D3D-9051-A02ECA34F79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9079C-5D67-41F8-B6F8-A937CDDCB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215E2-F23A-4D99-93F6-24005923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644D-ADCF-4FDB-89C0-2335C4BF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1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9E7B-6C65-46A2-98C5-AAE40C74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C1BCE4-E008-4875-B223-F06FE9AA1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CE00D-02E0-4C4C-BEEB-E455994F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9E6F8-051C-4CCF-8198-0244C390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FFCD-7A69-4D3D-9051-A02ECA34F79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970BF-D33A-4409-9D7F-1EE795BCA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4EA22-BA3E-4CAE-B70A-34C30C226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644D-ADCF-4FDB-89C0-2335C4BF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9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F3E275-F3EC-4967-BDB2-A7155ABA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44997-1829-4B90-85AB-F2E318CFF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9E9CE-ABE5-4233-AC10-A6FCE39BE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0FFCD-7A69-4D3D-9051-A02ECA34F79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6513-279F-414E-98FD-618ED4E3F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9B7BA-273D-4AC4-A72A-D7DB64C63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D644D-ADCF-4FDB-89C0-2335C4BF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9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close-up of a person smiling&#10;&#10;Description automatically generated with medium confidence">
            <a:extLst>
              <a:ext uri="{FF2B5EF4-FFF2-40B4-BE49-F238E27FC236}">
                <a16:creationId xmlns:a16="http://schemas.microsoft.com/office/drawing/2014/main" id="{DDDB87B3-CB8C-4D6E-A7DA-2D946A8C17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145767"/>
            <a:ext cx="2560320" cy="256032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89C99AA-8A60-46F6-8505-622586A16C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4631" y="2145767"/>
            <a:ext cx="2560320" cy="256032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person holding a toy&#10;&#10;Description automatically generated with low confidence">
            <a:extLst>
              <a:ext uri="{FF2B5EF4-FFF2-40B4-BE49-F238E27FC236}">
                <a16:creationId xmlns:a16="http://schemas.microsoft.com/office/drawing/2014/main" id="{52E32CCD-9C28-4FAD-8EE5-F8080BD886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26" y="2145767"/>
            <a:ext cx="2560320" cy="256032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9AD89C1B-FEF7-4C0F-8BB5-47C51AFE1D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662" y="2145767"/>
            <a:ext cx="2560320" cy="2560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48F88A7-670D-4ACF-9914-5AC2DA9CCC08}"/>
              </a:ext>
            </a:extLst>
          </p:cNvPr>
          <p:cNvSpPr/>
          <p:nvPr/>
        </p:nvSpPr>
        <p:spPr>
          <a:xfrm>
            <a:off x="1576253" y="518960"/>
            <a:ext cx="784334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lonna MT" panose="04020805060202030203" pitchFamily="82" charset="0"/>
              </a:rPr>
              <a:t>Team  </a:t>
            </a:r>
            <a:r>
              <a:rPr lang="en-US" sz="7200" b="1" u="sng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lonna MT" panose="04020805060202030203" pitchFamily="82" charset="0"/>
              </a:rPr>
              <a:t>Arruwach</a:t>
            </a:r>
            <a:endParaRPr lang="en-US" sz="7200" b="1" u="sng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lonna MT" panose="04020805060202030203" pitchFamily="8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13B1C8-45BF-4B8D-9A22-9AFFC0590DD5}"/>
              </a:ext>
            </a:extLst>
          </p:cNvPr>
          <p:cNvSpPr/>
          <p:nvPr/>
        </p:nvSpPr>
        <p:spPr>
          <a:xfrm>
            <a:off x="481575" y="4706087"/>
            <a:ext cx="259449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lonna MT" panose="04020805060202030203" pitchFamily="82" charset="0"/>
                <a:cs typeface="Cavolini" panose="020B0502040204020203" pitchFamily="66" charset="0"/>
              </a:rPr>
              <a:t>Marjorie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lonna MT" panose="04020805060202030203" pitchFamily="82" charset="0"/>
                <a:cs typeface="Cavolini" panose="020B0502040204020203" pitchFamily="66" charset="0"/>
              </a:rPr>
              <a:t>Patton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Colonna MT" panose="04020805060202030203" pitchFamily="82" charset="0"/>
              <a:cs typeface="Cavolini" panose="020B0502040204020203" pitchFamily="66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BF10BD-9F0E-4C1C-95CB-A5B5644A98B4}"/>
              </a:ext>
            </a:extLst>
          </p:cNvPr>
          <p:cNvSpPr/>
          <p:nvPr/>
        </p:nvSpPr>
        <p:spPr>
          <a:xfrm>
            <a:off x="3489987" y="4740202"/>
            <a:ext cx="225305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lonna MT" panose="04020805060202030203" pitchFamily="82" charset="0"/>
              </a:rPr>
              <a:t>Calyn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lonna MT" panose="04020805060202030203" pitchFamily="82" charset="0"/>
              </a:rPr>
              <a:t>Greene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9BE59F4-28D6-42C8-90C4-62702BEA71D2}"/>
              </a:ext>
            </a:extLst>
          </p:cNvPr>
          <p:cNvSpPr/>
          <p:nvPr/>
        </p:nvSpPr>
        <p:spPr>
          <a:xfrm>
            <a:off x="6219806" y="4740202"/>
            <a:ext cx="256192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lonna MT" panose="04020805060202030203" pitchFamily="82" charset="0"/>
              </a:rPr>
              <a:t>James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lonna MT" panose="04020805060202030203" pitchFamily="82" charset="0"/>
              </a:rPr>
              <a:t>Mitchell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D75F68-99F8-4ACC-97D3-8076667D9E75}"/>
              </a:ext>
            </a:extLst>
          </p:cNvPr>
          <p:cNvSpPr/>
          <p:nvPr/>
        </p:nvSpPr>
        <p:spPr>
          <a:xfrm>
            <a:off x="9273916" y="4706087"/>
            <a:ext cx="256672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lonna MT" panose="04020805060202030203" pitchFamily="82" charset="0"/>
              </a:rPr>
              <a:t>Ramone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lonna MT" panose="04020805060202030203" pitchFamily="82" charset="0"/>
              </a:rPr>
              <a:t>Lynch</a:t>
            </a:r>
          </a:p>
        </p:txBody>
      </p:sp>
    </p:spTree>
    <p:extLst>
      <p:ext uri="{BB962C8B-B14F-4D97-AF65-F5344CB8AC3E}">
        <p14:creationId xmlns:p14="http://schemas.microsoft.com/office/powerpoint/2010/main" val="76372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9" grpId="0"/>
      <p:bldP spid="30" grpId="0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07724ff-9999-494f-b257-05dacc46ac87}" enabled="1" method="Standard" siteId="{e58c8e81-abd8-48a8-929d-eb67611b83b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Colonna 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Greene, Calyn</dc:creator>
  <cp:lastModifiedBy>Greene, Calyn</cp:lastModifiedBy>
  <cp:revision>4</cp:revision>
  <dcterms:created xsi:type="dcterms:W3CDTF">2022-02-03T16:18:31Z</dcterms:created>
  <dcterms:modified xsi:type="dcterms:W3CDTF">2022-02-09T20:41:11Z</dcterms:modified>
</cp:coreProperties>
</file>