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4" r:id="rId5"/>
    <p:sldId id="263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21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1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2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1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3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07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6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50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AF79-CA56-4875-9FC0-027EA55639C9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EC33-4DA3-4DE4-835F-C8F2F07C1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3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yog_sothoth_by_hvergi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 scaling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339" y="-27384"/>
            <a:ext cx="9568339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769333" y="1484784"/>
            <a:ext cx="50610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tx1">
                      <a:lumMod val="95000"/>
                      <a:lumOff val="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MESA07</a:t>
            </a:r>
            <a:r>
              <a:rPr lang="zh-TW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tx1">
                      <a:lumMod val="95000"/>
                      <a:lumOff val="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小專題</a:t>
            </a:r>
            <a:endParaRPr lang="en-US" altLang="zh-TW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39700">
                  <a:schemeClr val="tx1">
                    <a:lumMod val="95000"/>
                    <a:lumOff val="5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tx1">
                      <a:lumMod val="95000"/>
                      <a:lumOff val="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tx1">
                      <a:lumMod val="95000"/>
                      <a:lumOff val="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TRPG</a:t>
            </a:r>
            <a:r>
              <a:rPr lang="zh-TW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tx1">
                      <a:lumMod val="95000"/>
                      <a:lumOff val="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角色</a:t>
            </a:r>
            <a:r>
              <a:rPr lang="zh-TW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tx1">
                      <a:lumMod val="95000"/>
                      <a:lumOff val="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卡</a:t>
            </a:r>
            <a:r>
              <a:rPr lang="en-US" altLang="zh-TW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tx1">
                      <a:lumMod val="95000"/>
                      <a:lumOff val="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endParaRPr lang="zh-TW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39700">
                  <a:schemeClr val="tx1">
                    <a:lumMod val="95000"/>
                    <a:lumOff val="5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1187624" y="390864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tx1">
                      <a:lumMod val="95000"/>
                      <a:lumOff val="5000"/>
                      <a:alpha val="7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製作者：賴翊愷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99392"/>
            <a:ext cx="10513168" cy="7437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13792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r>
              <a:rPr lang="en-US" altLang="zh-TW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9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99392"/>
            <a:ext cx="10513168" cy="7437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純度</a:t>
            </a:r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％的興趣（</a:t>
            </a:r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TRPG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過去曾經以</a:t>
            </a:r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寫過類似的東西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的功能太少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寫得越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便利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，推廣起來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就越輕鬆～</a:t>
            </a:r>
            <a:endParaRPr lang="zh-TW" altLang="en-US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1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99392"/>
            <a:ext cx="10513168" cy="7437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13792"/>
            <a:ext cx="82296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user\Desktop\TRPG_gi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2708920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c677c393d3f542a044c3cd7611ec2eb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1" y="4040614"/>
            <a:ext cx="5832648" cy="28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458f695ajw1eo9yu0ym4oj217u0uu7h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476672"/>
            <a:ext cx="481130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2017-06-14_03193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74" y="266251"/>
            <a:ext cx="4352612" cy="257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99392"/>
            <a:ext cx="10513168" cy="7437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13792"/>
            <a:ext cx="8229600" cy="1143000"/>
          </a:xfrm>
        </p:spPr>
        <p:txBody>
          <a:bodyPr/>
          <a:lstStyle/>
          <a:p>
            <a:r>
              <a:rPr lang="zh-TW" alt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小專題過程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中遇到的困難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已解決的困難：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怎麼樣找找網路總有辦法</a:t>
            </a:r>
            <a:endParaRPr lang="en-US" altLang="zh-TW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美工苦手：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頂多是勉強接受的程度吧？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沒有解決的困難：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>
                      <a:alpha val="8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想要的功能做不出來</a:t>
            </a:r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27000">
                  <a:schemeClr val="tx1">
                    <a:alpha val="8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46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67</Words>
  <Application>Microsoft Office PowerPoint</Application>
  <PresentationFormat>如螢幕大小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使用語言</vt:lpstr>
      <vt:lpstr>動機</vt:lpstr>
      <vt:lpstr>PowerPoint 簡報</vt:lpstr>
      <vt:lpstr>小專題過程中遇到的困難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Falock</dc:creator>
  <cp:lastModifiedBy>Falock</cp:lastModifiedBy>
  <cp:revision>15</cp:revision>
  <dcterms:created xsi:type="dcterms:W3CDTF">2017-06-13T19:00:31Z</dcterms:created>
  <dcterms:modified xsi:type="dcterms:W3CDTF">2017-06-20T18:38:27Z</dcterms:modified>
</cp:coreProperties>
</file>