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1" r:id="rId3"/>
    <p:sldId id="270" r:id="rId4"/>
    <p:sldId id="265" r:id="rId5"/>
    <p:sldId id="266" r:id="rId6"/>
    <p:sldId id="267" r:id="rId7"/>
    <p:sldId id="272" r:id="rId8"/>
    <p:sldId id="269" r:id="rId9"/>
    <p:sldId id="280" r:id="rId10"/>
    <p:sldId id="282" r:id="rId11"/>
    <p:sldId id="281" r:id="rId12"/>
    <p:sldId id="273" r:id="rId13"/>
    <p:sldId id="275" r:id="rId14"/>
    <p:sldId id="283" r:id="rId15"/>
    <p:sldId id="284" r:id="rId16"/>
    <p:sldId id="276" r:id="rId17"/>
    <p:sldId id="277" r:id="rId18"/>
    <p:sldId id="286" r:id="rId19"/>
    <p:sldId id="278" r:id="rId20"/>
    <p:sldId id="287" r:id="rId21"/>
    <p:sldId id="279" r:id="rId22"/>
    <p:sldId id="288" r:id="rId23"/>
    <p:sldId id="285" r:id="rId24"/>
    <p:sldId id="291" r:id="rId25"/>
    <p:sldId id="28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胡戎" initials="胡戎" lastIdx="2" clrIdx="0">
    <p:extLst/>
  </p:cmAuthor>
  <p:cmAuthor id="2" name="胡戎" initials="胡戎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2781"/>
    <a:srgbClr val="008BEF"/>
    <a:srgbClr val="2934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4670"/>
  </p:normalViewPr>
  <p:slideViewPr>
    <p:cSldViewPr snapToGrid="0" snapToObjects="1">
      <p:cViewPr varScale="1">
        <p:scale>
          <a:sx n="61" d="100"/>
          <a:sy n="61" d="100"/>
        </p:scale>
        <p:origin x="248"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22T21:54:24.017" idx="2">
    <p:pos x="3249" y="1422"/>
    <p:text>软件的复杂度取决于业务的复杂度</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2812FB-FFFB-C24B-A5E0-8915D031E55B}" type="doc">
      <dgm:prSet loTypeId="urn:microsoft.com/office/officeart/2005/8/layout/lProcess3" loCatId="list" qsTypeId="urn:microsoft.com/office/officeart/2005/8/quickstyle/simple4" qsCatId="simple" csTypeId="urn:microsoft.com/office/officeart/2005/8/colors/accent0_3" csCatId="mainScheme" phldr="1"/>
      <dgm:spPr/>
      <dgm:t>
        <a:bodyPr/>
        <a:lstStyle/>
        <a:p>
          <a:endParaRPr lang="zh-CN" altLang="en-US"/>
        </a:p>
      </dgm:t>
    </dgm:pt>
    <dgm:pt modelId="{A47579F3-4D3E-9F47-90D9-EA2AEE54A3FF}">
      <dgm:prSet/>
      <dgm:spPr/>
      <dgm:t>
        <a:bodyPr/>
        <a:lstStyle/>
        <a:p>
          <a:pPr algn="l" rtl="0"/>
          <a:r>
            <a:rPr kumimoji="1" lang="en-US" altLang="zh-CN" dirty="0" smtClean="0"/>
            <a:t>1</a:t>
          </a:r>
          <a:r>
            <a:rPr kumimoji="1" lang="zh-CN" altLang="en-US" dirty="0" smtClean="0"/>
            <a:t> 介绍</a:t>
          </a:r>
          <a:r>
            <a:rPr kumimoji="1" lang="en-US" altLang="zh-CN" dirty="0" smtClean="0"/>
            <a:t>DDD</a:t>
          </a:r>
          <a:r>
            <a:rPr kumimoji="1" lang="zh-CN" altLang="en-US" dirty="0" smtClean="0"/>
            <a:t>领域模型微服务</a:t>
          </a:r>
          <a:endParaRPr lang="zh-CN" altLang="en-US" dirty="0"/>
        </a:p>
      </dgm:t>
    </dgm:pt>
    <dgm:pt modelId="{7E960D0F-C7A5-F341-B132-6CD5178CEB36}" type="parTrans" cxnId="{149E3AFD-0DE2-8446-8600-D342670A3200}">
      <dgm:prSet/>
      <dgm:spPr/>
      <dgm:t>
        <a:bodyPr/>
        <a:lstStyle/>
        <a:p>
          <a:endParaRPr lang="zh-CN" altLang="en-US"/>
        </a:p>
      </dgm:t>
    </dgm:pt>
    <dgm:pt modelId="{2DA9469D-FB65-2543-8ACC-96F53D3827D7}" type="sibTrans" cxnId="{149E3AFD-0DE2-8446-8600-D342670A3200}">
      <dgm:prSet/>
      <dgm:spPr/>
      <dgm:t>
        <a:bodyPr/>
        <a:lstStyle/>
        <a:p>
          <a:endParaRPr lang="zh-CN" altLang="en-US"/>
        </a:p>
      </dgm:t>
    </dgm:pt>
    <dgm:pt modelId="{BB2BE23B-16E9-C645-87CB-CD45BE382FB3}">
      <dgm:prSet/>
      <dgm:spPr/>
      <dgm:t>
        <a:bodyPr/>
        <a:lstStyle/>
        <a:p>
          <a:pPr algn="l" rtl="0"/>
          <a:r>
            <a:rPr kumimoji="1" lang="en-US" altLang="zh-CN" dirty="0" smtClean="0"/>
            <a:t>2</a:t>
          </a:r>
          <a:r>
            <a:rPr kumimoji="1" lang="zh-CN" altLang="en-US" dirty="0" smtClean="0"/>
            <a:t> 领域模型微服务拆分落地</a:t>
          </a:r>
          <a:endParaRPr lang="zh-CN" altLang="en-US" dirty="0"/>
        </a:p>
      </dgm:t>
    </dgm:pt>
    <dgm:pt modelId="{21EC69DE-78D4-A946-905E-CF952E335AB3}" type="parTrans" cxnId="{B08255AA-1A8B-C04E-A424-6B7EA00D813B}">
      <dgm:prSet/>
      <dgm:spPr/>
      <dgm:t>
        <a:bodyPr/>
        <a:lstStyle/>
        <a:p>
          <a:endParaRPr lang="zh-CN" altLang="en-US"/>
        </a:p>
      </dgm:t>
    </dgm:pt>
    <dgm:pt modelId="{A2451F41-8E17-A045-A8AB-6A7888014B97}" type="sibTrans" cxnId="{B08255AA-1A8B-C04E-A424-6B7EA00D813B}">
      <dgm:prSet/>
      <dgm:spPr/>
      <dgm:t>
        <a:bodyPr/>
        <a:lstStyle/>
        <a:p>
          <a:endParaRPr lang="zh-CN" altLang="en-US"/>
        </a:p>
      </dgm:t>
    </dgm:pt>
    <dgm:pt modelId="{5772A9BC-CC70-3440-AEBE-98E91CA46A79}">
      <dgm:prSet/>
      <dgm:spPr/>
      <dgm:t>
        <a:bodyPr/>
        <a:lstStyle/>
        <a:p>
          <a:pPr algn="l" rtl="0"/>
          <a:r>
            <a:rPr kumimoji="1" lang="en-US" altLang="zh-CN" dirty="0" smtClean="0"/>
            <a:t>3</a:t>
          </a:r>
          <a:r>
            <a:rPr kumimoji="1" lang="zh-CN" altLang="en-US" dirty="0" smtClean="0"/>
            <a:t>交流环节</a:t>
          </a:r>
          <a:endParaRPr lang="zh-CN" altLang="en-US" dirty="0"/>
        </a:p>
      </dgm:t>
    </dgm:pt>
    <dgm:pt modelId="{ECA34289-95E4-6F46-A5EE-4BC63BF71751}" type="parTrans" cxnId="{56DCFF61-1414-4E49-98F0-8C6EA04425E5}">
      <dgm:prSet/>
      <dgm:spPr/>
      <dgm:t>
        <a:bodyPr/>
        <a:lstStyle/>
        <a:p>
          <a:endParaRPr lang="zh-CN" altLang="en-US"/>
        </a:p>
      </dgm:t>
    </dgm:pt>
    <dgm:pt modelId="{EBCDC27F-C1EE-2040-B715-7AAFD356769D}" type="sibTrans" cxnId="{56DCFF61-1414-4E49-98F0-8C6EA04425E5}">
      <dgm:prSet/>
      <dgm:spPr/>
      <dgm:t>
        <a:bodyPr/>
        <a:lstStyle/>
        <a:p>
          <a:endParaRPr lang="zh-CN" altLang="en-US"/>
        </a:p>
      </dgm:t>
    </dgm:pt>
    <dgm:pt modelId="{F77FCC88-87D9-7D48-9A46-415AAB87F224}">
      <dgm:prSet/>
      <dgm:spPr/>
      <dgm:t>
        <a:bodyPr/>
        <a:lstStyle/>
        <a:p>
          <a:pPr algn="l" rtl="0"/>
          <a:r>
            <a:rPr lang="en-US" altLang="zh-CN" dirty="0" smtClean="0"/>
            <a:t>3</a:t>
          </a:r>
          <a:r>
            <a:rPr lang="zh-CN" altLang="en-US" dirty="0" smtClean="0"/>
            <a:t> </a:t>
          </a:r>
          <a:r>
            <a:rPr lang="en-US" altLang="zh-CN" dirty="0" err="1" smtClean="0"/>
            <a:t>GraphQL</a:t>
          </a:r>
          <a:r>
            <a:rPr lang="zh-CN" altLang="en-US" dirty="0" smtClean="0"/>
            <a:t> </a:t>
          </a:r>
          <a:r>
            <a:rPr lang="en-US" altLang="zh-CN" dirty="0" smtClean="0"/>
            <a:t>API</a:t>
          </a:r>
          <a:r>
            <a:rPr lang="zh-CN" altLang="en-US" dirty="0" smtClean="0"/>
            <a:t>设计</a:t>
          </a:r>
          <a:endParaRPr lang="zh-CN" altLang="en-US" dirty="0"/>
        </a:p>
      </dgm:t>
    </dgm:pt>
    <dgm:pt modelId="{4FBBF401-064C-E143-A71A-A9BE133DBC70}" type="parTrans" cxnId="{C1B8E3DE-4C63-C048-9FEB-BB8CAB24CC6C}">
      <dgm:prSet/>
      <dgm:spPr/>
      <dgm:t>
        <a:bodyPr/>
        <a:lstStyle/>
        <a:p>
          <a:endParaRPr lang="zh-CN" altLang="en-US"/>
        </a:p>
      </dgm:t>
    </dgm:pt>
    <dgm:pt modelId="{D80A26A0-F504-A746-AA29-D3C576B21849}" type="sibTrans" cxnId="{C1B8E3DE-4C63-C048-9FEB-BB8CAB24CC6C}">
      <dgm:prSet/>
      <dgm:spPr/>
      <dgm:t>
        <a:bodyPr/>
        <a:lstStyle/>
        <a:p>
          <a:endParaRPr lang="zh-CN" altLang="en-US"/>
        </a:p>
      </dgm:t>
    </dgm:pt>
    <dgm:pt modelId="{1647D89B-9C0B-4F43-BB23-8C922A0CD8AD}" type="pres">
      <dgm:prSet presAssocID="{FC2812FB-FFFB-C24B-A5E0-8915D031E55B}" presName="Name0" presStyleCnt="0">
        <dgm:presLayoutVars>
          <dgm:chPref val="3"/>
          <dgm:dir/>
          <dgm:animLvl val="lvl"/>
          <dgm:resizeHandles/>
        </dgm:presLayoutVars>
      </dgm:prSet>
      <dgm:spPr/>
      <dgm:t>
        <a:bodyPr/>
        <a:lstStyle/>
        <a:p>
          <a:endParaRPr lang="zh-CN" altLang="en-US"/>
        </a:p>
      </dgm:t>
    </dgm:pt>
    <dgm:pt modelId="{06D10DA7-B91E-0442-9FE7-355A4E614E17}" type="pres">
      <dgm:prSet presAssocID="{A47579F3-4D3E-9F47-90D9-EA2AEE54A3FF}" presName="horFlow" presStyleCnt="0"/>
      <dgm:spPr/>
    </dgm:pt>
    <dgm:pt modelId="{25F7848C-5A26-C24C-9AC1-E1E8899769C4}" type="pres">
      <dgm:prSet presAssocID="{A47579F3-4D3E-9F47-90D9-EA2AEE54A3FF}" presName="bigChev" presStyleLbl="node1" presStyleIdx="0" presStyleCnt="4" custScaleX="351589"/>
      <dgm:spPr/>
      <dgm:t>
        <a:bodyPr/>
        <a:lstStyle/>
        <a:p>
          <a:endParaRPr lang="zh-CN" altLang="en-US"/>
        </a:p>
      </dgm:t>
    </dgm:pt>
    <dgm:pt modelId="{1DE7A109-B19C-9C4D-9AB4-778311E61703}" type="pres">
      <dgm:prSet presAssocID="{A47579F3-4D3E-9F47-90D9-EA2AEE54A3FF}" presName="vSp" presStyleCnt="0"/>
      <dgm:spPr/>
    </dgm:pt>
    <dgm:pt modelId="{ADA62A3D-0097-C141-B1B2-CA7044CF0446}" type="pres">
      <dgm:prSet presAssocID="{BB2BE23B-16E9-C645-87CB-CD45BE382FB3}" presName="horFlow" presStyleCnt="0"/>
      <dgm:spPr/>
    </dgm:pt>
    <dgm:pt modelId="{C3B9E978-CB38-8747-B5B1-0EEA640F0C09}" type="pres">
      <dgm:prSet presAssocID="{BB2BE23B-16E9-C645-87CB-CD45BE382FB3}" presName="bigChev" presStyleLbl="node1" presStyleIdx="1" presStyleCnt="4" custScaleX="351589"/>
      <dgm:spPr/>
      <dgm:t>
        <a:bodyPr/>
        <a:lstStyle/>
        <a:p>
          <a:endParaRPr lang="zh-CN" altLang="en-US"/>
        </a:p>
      </dgm:t>
    </dgm:pt>
    <dgm:pt modelId="{C41BA795-2EDB-164D-B81D-556E82BF8756}" type="pres">
      <dgm:prSet presAssocID="{BB2BE23B-16E9-C645-87CB-CD45BE382FB3}" presName="vSp" presStyleCnt="0"/>
      <dgm:spPr/>
    </dgm:pt>
    <dgm:pt modelId="{86CBF23B-10EE-6D44-83E6-11C44DD8AAF0}" type="pres">
      <dgm:prSet presAssocID="{F77FCC88-87D9-7D48-9A46-415AAB87F224}" presName="horFlow" presStyleCnt="0"/>
      <dgm:spPr/>
    </dgm:pt>
    <dgm:pt modelId="{23710F0A-C4D9-5E43-B58D-673A8B7AF43F}" type="pres">
      <dgm:prSet presAssocID="{F77FCC88-87D9-7D48-9A46-415AAB87F224}" presName="bigChev" presStyleLbl="node1" presStyleIdx="2" presStyleCnt="4" custScaleX="351589"/>
      <dgm:spPr/>
      <dgm:t>
        <a:bodyPr/>
        <a:lstStyle/>
        <a:p>
          <a:endParaRPr lang="zh-CN" altLang="en-US"/>
        </a:p>
      </dgm:t>
    </dgm:pt>
    <dgm:pt modelId="{F61476C4-3D20-C546-A34D-D94FB3672D68}" type="pres">
      <dgm:prSet presAssocID="{F77FCC88-87D9-7D48-9A46-415AAB87F224}" presName="vSp" presStyleCnt="0"/>
      <dgm:spPr/>
    </dgm:pt>
    <dgm:pt modelId="{C9D4725A-90B9-194C-B2A0-AEBB96637304}" type="pres">
      <dgm:prSet presAssocID="{5772A9BC-CC70-3440-AEBE-98E91CA46A79}" presName="horFlow" presStyleCnt="0"/>
      <dgm:spPr/>
    </dgm:pt>
    <dgm:pt modelId="{6C8FD93F-9C83-854C-B40F-F92C0CF64BE1}" type="pres">
      <dgm:prSet presAssocID="{5772A9BC-CC70-3440-AEBE-98E91CA46A79}" presName="bigChev" presStyleLbl="node1" presStyleIdx="3" presStyleCnt="4" custScaleX="351589" custLinFactNeighborX="-581" custLinFactNeighborY="2905"/>
      <dgm:spPr/>
      <dgm:t>
        <a:bodyPr/>
        <a:lstStyle/>
        <a:p>
          <a:endParaRPr lang="zh-CN" altLang="en-US"/>
        </a:p>
      </dgm:t>
    </dgm:pt>
  </dgm:ptLst>
  <dgm:cxnLst>
    <dgm:cxn modelId="{DD10F507-E357-D34A-A7D8-16839BA5E5E4}" type="presOf" srcId="{5772A9BC-CC70-3440-AEBE-98E91CA46A79}" destId="{6C8FD93F-9C83-854C-B40F-F92C0CF64BE1}" srcOrd="0" destOrd="0" presId="urn:microsoft.com/office/officeart/2005/8/layout/lProcess3"/>
    <dgm:cxn modelId="{149E3AFD-0DE2-8446-8600-D342670A3200}" srcId="{FC2812FB-FFFB-C24B-A5E0-8915D031E55B}" destId="{A47579F3-4D3E-9F47-90D9-EA2AEE54A3FF}" srcOrd="0" destOrd="0" parTransId="{7E960D0F-C7A5-F341-B132-6CD5178CEB36}" sibTransId="{2DA9469D-FB65-2543-8ACC-96F53D3827D7}"/>
    <dgm:cxn modelId="{1382C06F-4E35-7543-BB1B-C5E2801C5032}" type="presOf" srcId="{F77FCC88-87D9-7D48-9A46-415AAB87F224}" destId="{23710F0A-C4D9-5E43-B58D-673A8B7AF43F}" srcOrd="0" destOrd="0" presId="urn:microsoft.com/office/officeart/2005/8/layout/lProcess3"/>
    <dgm:cxn modelId="{B08255AA-1A8B-C04E-A424-6B7EA00D813B}" srcId="{FC2812FB-FFFB-C24B-A5E0-8915D031E55B}" destId="{BB2BE23B-16E9-C645-87CB-CD45BE382FB3}" srcOrd="1" destOrd="0" parTransId="{21EC69DE-78D4-A946-905E-CF952E335AB3}" sibTransId="{A2451F41-8E17-A045-A8AB-6A7888014B97}"/>
    <dgm:cxn modelId="{CC934FC5-EBF3-5D4D-86EA-01528AF1CE8F}" type="presOf" srcId="{A47579F3-4D3E-9F47-90D9-EA2AEE54A3FF}" destId="{25F7848C-5A26-C24C-9AC1-E1E8899769C4}" srcOrd="0" destOrd="0" presId="urn:microsoft.com/office/officeart/2005/8/layout/lProcess3"/>
    <dgm:cxn modelId="{30A0312F-316D-C749-99BB-4591E053A6FB}" type="presOf" srcId="{BB2BE23B-16E9-C645-87CB-CD45BE382FB3}" destId="{C3B9E978-CB38-8747-B5B1-0EEA640F0C09}" srcOrd="0" destOrd="0" presId="urn:microsoft.com/office/officeart/2005/8/layout/lProcess3"/>
    <dgm:cxn modelId="{C1B8E3DE-4C63-C048-9FEB-BB8CAB24CC6C}" srcId="{FC2812FB-FFFB-C24B-A5E0-8915D031E55B}" destId="{F77FCC88-87D9-7D48-9A46-415AAB87F224}" srcOrd="2" destOrd="0" parTransId="{4FBBF401-064C-E143-A71A-A9BE133DBC70}" sibTransId="{D80A26A0-F504-A746-AA29-D3C576B21849}"/>
    <dgm:cxn modelId="{6CB89CB0-9B8B-C84C-B9F6-D9B978D9047C}" type="presOf" srcId="{FC2812FB-FFFB-C24B-A5E0-8915D031E55B}" destId="{1647D89B-9C0B-4F43-BB23-8C922A0CD8AD}" srcOrd="0" destOrd="0" presId="urn:microsoft.com/office/officeart/2005/8/layout/lProcess3"/>
    <dgm:cxn modelId="{56DCFF61-1414-4E49-98F0-8C6EA04425E5}" srcId="{FC2812FB-FFFB-C24B-A5E0-8915D031E55B}" destId="{5772A9BC-CC70-3440-AEBE-98E91CA46A79}" srcOrd="3" destOrd="0" parTransId="{ECA34289-95E4-6F46-A5EE-4BC63BF71751}" sibTransId="{EBCDC27F-C1EE-2040-B715-7AAFD356769D}"/>
    <dgm:cxn modelId="{F4B31F25-4897-194E-88EE-53B7A092C8FE}" type="presParOf" srcId="{1647D89B-9C0B-4F43-BB23-8C922A0CD8AD}" destId="{06D10DA7-B91E-0442-9FE7-355A4E614E17}" srcOrd="0" destOrd="0" presId="urn:microsoft.com/office/officeart/2005/8/layout/lProcess3"/>
    <dgm:cxn modelId="{0D2CFB75-6390-4845-B6AE-92F934502A05}" type="presParOf" srcId="{06D10DA7-B91E-0442-9FE7-355A4E614E17}" destId="{25F7848C-5A26-C24C-9AC1-E1E8899769C4}" srcOrd="0" destOrd="0" presId="urn:microsoft.com/office/officeart/2005/8/layout/lProcess3"/>
    <dgm:cxn modelId="{380D8981-9588-1344-B277-C2C55F4A901A}" type="presParOf" srcId="{1647D89B-9C0B-4F43-BB23-8C922A0CD8AD}" destId="{1DE7A109-B19C-9C4D-9AB4-778311E61703}" srcOrd="1" destOrd="0" presId="urn:microsoft.com/office/officeart/2005/8/layout/lProcess3"/>
    <dgm:cxn modelId="{BC7A6737-20A7-1B4E-819A-80598481561A}" type="presParOf" srcId="{1647D89B-9C0B-4F43-BB23-8C922A0CD8AD}" destId="{ADA62A3D-0097-C141-B1B2-CA7044CF0446}" srcOrd="2" destOrd="0" presId="urn:microsoft.com/office/officeart/2005/8/layout/lProcess3"/>
    <dgm:cxn modelId="{02573E18-66D1-1B44-838A-31798068A024}" type="presParOf" srcId="{ADA62A3D-0097-C141-B1B2-CA7044CF0446}" destId="{C3B9E978-CB38-8747-B5B1-0EEA640F0C09}" srcOrd="0" destOrd="0" presId="urn:microsoft.com/office/officeart/2005/8/layout/lProcess3"/>
    <dgm:cxn modelId="{4706958C-B12D-8E44-99CF-C29938630E16}" type="presParOf" srcId="{1647D89B-9C0B-4F43-BB23-8C922A0CD8AD}" destId="{C41BA795-2EDB-164D-B81D-556E82BF8756}" srcOrd="3" destOrd="0" presId="urn:microsoft.com/office/officeart/2005/8/layout/lProcess3"/>
    <dgm:cxn modelId="{FCD222F9-7448-A349-91D2-3A3ED159125E}" type="presParOf" srcId="{1647D89B-9C0B-4F43-BB23-8C922A0CD8AD}" destId="{86CBF23B-10EE-6D44-83E6-11C44DD8AAF0}" srcOrd="4" destOrd="0" presId="urn:microsoft.com/office/officeart/2005/8/layout/lProcess3"/>
    <dgm:cxn modelId="{A1BBB96D-0D72-1B43-8694-001151A7D5E6}" type="presParOf" srcId="{86CBF23B-10EE-6D44-83E6-11C44DD8AAF0}" destId="{23710F0A-C4D9-5E43-B58D-673A8B7AF43F}" srcOrd="0" destOrd="0" presId="urn:microsoft.com/office/officeart/2005/8/layout/lProcess3"/>
    <dgm:cxn modelId="{8E641983-A7E0-DE4D-AD7B-7956B1BEEC39}" type="presParOf" srcId="{1647D89B-9C0B-4F43-BB23-8C922A0CD8AD}" destId="{F61476C4-3D20-C546-A34D-D94FB3672D68}" srcOrd="5" destOrd="0" presId="urn:microsoft.com/office/officeart/2005/8/layout/lProcess3"/>
    <dgm:cxn modelId="{E7FEAA68-4286-3C41-BF87-DF90745D4703}" type="presParOf" srcId="{1647D89B-9C0B-4F43-BB23-8C922A0CD8AD}" destId="{C9D4725A-90B9-194C-B2A0-AEBB96637304}" srcOrd="6" destOrd="0" presId="urn:microsoft.com/office/officeart/2005/8/layout/lProcess3"/>
    <dgm:cxn modelId="{8CEE1B3C-205D-A142-A298-2141B7CA4859}" type="presParOf" srcId="{C9D4725A-90B9-194C-B2A0-AEBB96637304}" destId="{6C8FD93F-9C83-854C-B40F-F92C0CF64BE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EAA8F7-C312-B44C-96E0-E55A981A6212}"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zh-CN" altLang="en-US"/>
        </a:p>
      </dgm:t>
    </dgm:pt>
    <dgm:pt modelId="{0203A94F-7795-4A45-8C55-607E08893CC8}">
      <dgm:prSet/>
      <dgm:spPr/>
      <dgm:t>
        <a:bodyPr/>
        <a:lstStyle/>
        <a:p>
          <a:pPr rtl="0"/>
          <a:r>
            <a:rPr lang="zh-CN" altLang="en-US" dirty="0"/>
            <a:t>降低开发的</a:t>
          </a:r>
          <a:r>
            <a:rPr lang="zh-CN" altLang="en-US" dirty="0" smtClean="0"/>
            <a:t>不确定性，建立统一语言模型</a:t>
          </a:r>
          <a:endParaRPr lang="zh-CN" altLang="en-US" dirty="0"/>
        </a:p>
      </dgm:t>
    </dgm:pt>
    <dgm:pt modelId="{2EDE035B-9A63-B240-811B-104CDEFA21BD}" type="parTrans" cxnId="{D44B7406-4DA7-0B4E-B2A8-1C52F8A417C7}">
      <dgm:prSet/>
      <dgm:spPr/>
      <dgm:t>
        <a:bodyPr/>
        <a:lstStyle/>
        <a:p>
          <a:endParaRPr lang="zh-CN" altLang="en-US"/>
        </a:p>
      </dgm:t>
    </dgm:pt>
    <dgm:pt modelId="{4056A28C-6DC5-F649-B42E-11A002A15B05}" type="sibTrans" cxnId="{D44B7406-4DA7-0B4E-B2A8-1C52F8A417C7}">
      <dgm:prSet phldrT="1" phldr="0"/>
      <dgm:spPr/>
      <dgm:t>
        <a:bodyPr/>
        <a:lstStyle/>
        <a:p>
          <a:r>
            <a:rPr lang="zh-CN" altLang="en-US"/>
            <a:t>1</a:t>
          </a:r>
        </a:p>
      </dgm:t>
    </dgm:pt>
    <dgm:pt modelId="{C4F443CE-02AC-B040-A1E5-641302CAB162}">
      <dgm:prSet/>
      <dgm:spPr/>
      <dgm:t>
        <a:bodyPr/>
        <a:lstStyle/>
        <a:p>
          <a:pPr rtl="0"/>
          <a:r>
            <a:rPr lang="zh-CN" altLang="en-US" dirty="0" smtClean="0"/>
            <a:t>提出充血模型，让设计出来的对象与实际业务相关联，提高代码可读性</a:t>
          </a:r>
          <a:endParaRPr lang="zh-CN" altLang="en-US" dirty="0"/>
        </a:p>
      </dgm:t>
    </dgm:pt>
    <dgm:pt modelId="{9422CD5A-7843-8543-AE3C-EE7C02B3ACC3}" type="parTrans" cxnId="{0249A002-2DE1-9D4E-916F-3AFE2543E61B}">
      <dgm:prSet/>
      <dgm:spPr/>
      <dgm:t>
        <a:bodyPr/>
        <a:lstStyle/>
        <a:p>
          <a:endParaRPr lang="zh-CN" altLang="en-US"/>
        </a:p>
      </dgm:t>
    </dgm:pt>
    <dgm:pt modelId="{F0BED7A6-51F6-4E4C-8C4C-51F13918A177}" type="sibTrans" cxnId="{0249A002-2DE1-9D4E-916F-3AFE2543E61B}">
      <dgm:prSet phldrT="2" phldr="0"/>
      <dgm:spPr/>
      <dgm:t>
        <a:bodyPr/>
        <a:lstStyle/>
        <a:p>
          <a:r>
            <a:rPr lang="zh-CN" altLang="en-US"/>
            <a:t>2</a:t>
          </a:r>
        </a:p>
      </dgm:t>
    </dgm:pt>
    <dgm:pt modelId="{6015B89A-671A-4241-9BD2-D91BD5972A6F}">
      <dgm:prSet/>
      <dgm:spPr/>
      <dgm:t>
        <a:bodyPr/>
        <a:lstStyle/>
        <a:p>
          <a:pPr rtl="0"/>
          <a:r>
            <a:rPr lang="zh-CN" altLang="en-US" dirty="0"/>
            <a:t>合理</a:t>
          </a:r>
          <a:r>
            <a:rPr lang="zh-CN" altLang="en-US" dirty="0" smtClean="0"/>
            <a:t>划分业务边界上下文，拆分微服务，提高项目的可维护性</a:t>
          </a:r>
          <a:endParaRPr lang="zh-CN" altLang="en-US" dirty="0"/>
        </a:p>
      </dgm:t>
    </dgm:pt>
    <dgm:pt modelId="{7B86E30F-51E5-D449-AC29-0804B289273F}" type="parTrans" cxnId="{8ED0AC7F-3359-F846-94F7-B2A4549A5B14}">
      <dgm:prSet/>
      <dgm:spPr/>
      <dgm:t>
        <a:bodyPr/>
        <a:lstStyle/>
        <a:p>
          <a:endParaRPr lang="zh-CN" altLang="en-US"/>
        </a:p>
      </dgm:t>
    </dgm:pt>
    <dgm:pt modelId="{45449014-8A35-4B4F-9A25-A8AA9D039767}" type="sibTrans" cxnId="{8ED0AC7F-3359-F846-94F7-B2A4549A5B14}">
      <dgm:prSet phldrT="3" phldr="0"/>
      <dgm:spPr/>
      <dgm:t>
        <a:bodyPr/>
        <a:lstStyle/>
        <a:p>
          <a:r>
            <a:rPr lang="zh-CN" altLang="en-US" dirty="0"/>
            <a:t>3</a:t>
          </a:r>
        </a:p>
      </dgm:t>
    </dgm:pt>
    <dgm:pt modelId="{6D422DCC-F98B-2740-92AC-FFBC2D7435F9}" type="pres">
      <dgm:prSet presAssocID="{9FEAA8F7-C312-B44C-96E0-E55A981A6212}" presName="Name0" presStyleCnt="0">
        <dgm:presLayoutVars>
          <dgm:animLvl val="lvl"/>
          <dgm:resizeHandles val="exact"/>
        </dgm:presLayoutVars>
      </dgm:prSet>
      <dgm:spPr/>
      <dgm:t>
        <a:bodyPr/>
        <a:lstStyle/>
        <a:p>
          <a:endParaRPr lang="zh-CN" altLang="en-US"/>
        </a:p>
      </dgm:t>
    </dgm:pt>
    <dgm:pt modelId="{24926F70-CEC0-9A41-AA51-B50318DE0EE0}" type="pres">
      <dgm:prSet presAssocID="{0203A94F-7795-4A45-8C55-607E08893CC8}" presName="compositeNode" presStyleCnt="0">
        <dgm:presLayoutVars>
          <dgm:bulletEnabled val="1"/>
        </dgm:presLayoutVars>
      </dgm:prSet>
      <dgm:spPr/>
    </dgm:pt>
    <dgm:pt modelId="{36360084-5D05-094C-B45A-119532703FF1}" type="pres">
      <dgm:prSet presAssocID="{0203A94F-7795-4A45-8C55-607E08893CC8}" presName="bgRect" presStyleLbl="bgAccFollowNode1" presStyleIdx="0" presStyleCnt="3"/>
      <dgm:spPr/>
      <dgm:t>
        <a:bodyPr/>
        <a:lstStyle/>
        <a:p>
          <a:endParaRPr lang="zh-CN" altLang="en-US"/>
        </a:p>
      </dgm:t>
    </dgm:pt>
    <dgm:pt modelId="{54200A38-9072-924E-B79B-4775940E1E6F}" type="pres">
      <dgm:prSet presAssocID="{4056A28C-6DC5-F649-B42E-11A002A15B05}" presName="sibTransNodeCircle" presStyleLbl="alignNode1" presStyleIdx="0" presStyleCnt="6">
        <dgm:presLayoutVars>
          <dgm:chMax val="0"/>
          <dgm:bulletEnabled/>
        </dgm:presLayoutVars>
      </dgm:prSet>
      <dgm:spPr/>
      <dgm:t>
        <a:bodyPr/>
        <a:lstStyle/>
        <a:p>
          <a:endParaRPr lang="zh-CN" altLang="en-US"/>
        </a:p>
      </dgm:t>
    </dgm:pt>
    <dgm:pt modelId="{FDC3AA80-73A6-594B-8264-CE50AFDAFC3B}" type="pres">
      <dgm:prSet presAssocID="{0203A94F-7795-4A45-8C55-607E08893CC8}" presName="bottomLine" presStyleLbl="alignNode1" presStyleIdx="1" presStyleCnt="6">
        <dgm:presLayoutVars/>
      </dgm:prSet>
      <dgm:spPr/>
    </dgm:pt>
    <dgm:pt modelId="{EF218DBC-540F-544F-99D8-F3F59D9BB6E5}" type="pres">
      <dgm:prSet presAssocID="{0203A94F-7795-4A45-8C55-607E08893CC8}" presName="nodeText" presStyleLbl="bgAccFollowNode1" presStyleIdx="0" presStyleCnt="3">
        <dgm:presLayoutVars>
          <dgm:bulletEnabled val="1"/>
        </dgm:presLayoutVars>
      </dgm:prSet>
      <dgm:spPr/>
      <dgm:t>
        <a:bodyPr/>
        <a:lstStyle/>
        <a:p>
          <a:endParaRPr lang="zh-CN" altLang="en-US"/>
        </a:p>
      </dgm:t>
    </dgm:pt>
    <dgm:pt modelId="{A5C9712A-0F1A-9747-8F28-2FDC35A6E6C1}" type="pres">
      <dgm:prSet presAssocID="{4056A28C-6DC5-F649-B42E-11A002A15B05}" presName="sibTrans" presStyleCnt="0"/>
      <dgm:spPr/>
    </dgm:pt>
    <dgm:pt modelId="{1BF45423-447F-6046-A99B-CC97D72D4D7F}" type="pres">
      <dgm:prSet presAssocID="{C4F443CE-02AC-B040-A1E5-641302CAB162}" presName="compositeNode" presStyleCnt="0">
        <dgm:presLayoutVars>
          <dgm:bulletEnabled val="1"/>
        </dgm:presLayoutVars>
      </dgm:prSet>
      <dgm:spPr/>
    </dgm:pt>
    <dgm:pt modelId="{AA0CFC94-A04C-6940-B63D-AFFB9BFF0BEA}" type="pres">
      <dgm:prSet presAssocID="{C4F443CE-02AC-B040-A1E5-641302CAB162}" presName="bgRect" presStyleLbl="bgAccFollowNode1" presStyleIdx="1" presStyleCnt="3"/>
      <dgm:spPr/>
      <dgm:t>
        <a:bodyPr/>
        <a:lstStyle/>
        <a:p>
          <a:endParaRPr lang="zh-CN" altLang="en-US"/>
        </a:p>
      </dgm:t>
    </dgm:pt>
    <dgm:pt modelId="{01DCBAE3-9402-934A-B1C5-2A9A52E83F4F}" type="pres">
      <dgm:prSet presAssocID="{F0BED7A6-51F6-4E4C-8C4C-51F13918A177}" presName="sibTransNodeCircle" presStyleLbl="alignNode1" presStyleIdx="2" presStyleCnt="6">
        <dgm:presLayoutVars>
          <dgm:chMax val="0"/>
          <dgm:bulletEnabled/>
        </dgm:presLayoutVars>
      </dgm:prSet>
      <dgm:spPr/>
      <dgm:t>
        <a:bodyPr/>
        <a:lstStyle/>
        <a:p>
          <a:endParaRPr lang="zh-CN" altLang="en-US"/>
        </a:p>
      </dgm:t>
    </dgm:pt>
    <dgm:pt modelId="{D58045E8-8D34-2445-ADFF-8EC7203094D4}" type="pres">
      <dgm:prSet presAssocID="{C4F443CE-02AC-B040-A1E5-641302CAB162}" presName="bottomLine" presStyleLbl="alignNode1" presStyleIdx="3" presStyleCnt="6">
        <dgm:presLayoutVars/>
      </dgm:prSet>
      <dgm:spPr/>
    </dgm:pt>
    <dgm:pt modelId="{7F3E513D-D8E7-1946-B30E-253CF6B15003}" type="pres">
      <dgm:prSet presAssocID="{C4F443CE-02AC-B040-A1E5-641302CAB162}" presName="nodeText" presStyleLbl="bgAccFollowNode1" presStyleIdx="1" presStyleCnt="3">
        <dgm:presLayoutVars>
          <dgm:bulletEnabled val="1"/>
        </dgm:presLayoutVars>
      </dgm:prSet>
      <dgm:spPr/>
      <dgm:t>
        <a:bodyPr/>
        <a:lstStyle/>
        <a:p>
          <a:endParaRPr lang="zh-CN" altLang="en-US"/>
        </a:p>
      </dgm:t>
    </dgm:pt>
    <dgm:pt modelId="{7346BAE0-3C5D-9B4D-A771-5EBF1C195A46}" type="pres">
      <dgm:prSet presAssocID="{F0BED7A6-51F6-4E4C-8C4C-51F13918A177}" presName="sibTrans" presStyleCnt="0"/>
      <dgm:spPr/>
    </dgm:pt>
    <dgm:pt modelId="{062EAA9E-3561-C541-8CBE-3E7E2C05D07E}" type="pres">
      <dgm:prSet presAssocID="{6015B89A-671A-4241-9BD2-D91BD5972A6F}" presName="compositeNode" presStyleCnt="0">
        <dgm:presLayoutVars>
          <dgm:bulletEnabled val="1"/>
        </dgm:presLayoutVars>
      </dgm:prSet>
      <dgm:spPr/>
    </dgm:pt>
    <dgm:pt modelId="{0C1A4458-9681-3F42-AE6A-0741D632257C}" type="pres">
      <dgm:prSet presAssocID="{6015B89A-671A-4241-9BD2-D91BD5972A6F}" presName="bgRect" presStyleLbl="bgAccFollowNode1" presStyleIdx="2" presStyleCnt="3"/>
      <dgm:spPr/>
      <dgm:t>
        <a:bodyPr/>
        <a:lstStyle/>
        <a:p>
          <a:endParaRPr lang="zh-CN" altLang="en-US"/>
        </a:p>
      </dgm:t>
    </dgm:pt>
    <dgm:pt modelId="{7E74AE5D-07B8-FE43-94AA-F44CD92EE3B2}" type="pres">
      <dgm:prSet presAssocID="{45449014-8A35-4B4F-9A25-A8AA9D039767}" presName="sibTransNodeCircle" presStyleLbl="alignNode1" presStyleIdx="4" presStyleCnt="6">
        <dgm:presLayoutVars>
          <dgm:chMax val="0"/>
          <dgm:bulletEnabled/>
        </dgm:presLayoutVars>
      </dgm:prSet>
      <dgm:spPr/>
      <dgm:t>
        <a:bodyPr/>
        <a:lstStyle/>
        <a:p>
          <a:endParaRPr lang="zh-CN" altLang="en-US"/>
        </a:p>
      </dgm:t>
    </dgm:pt>
    <dgm:pt modelId="{BDC31382-9207-CF4A-A6EC-3C94E0804D0B}" type="pres">
      <dgm:prSet presAssocID="{6015B89A-671A-4241-9BD2-D91BD5972A6F}" presName="bottomLine" presStyleLbl="alignNode1" presStyleIdx="5" presStyleCnt="6">
        <dgm:presLayoutVars/>
      </dgm:prSet>
      <dgm:spPr/>
    </dgm:pt>
    <dgm:pt modelId="{5FB82DD6-5406-D643-86FF-D97670204B7B}" type="pres">
      <dgm:prSet presAssocID="{6015B89A-671A-4241-9BD2-D91BD5972A6F}" presName="nodeText" presStyleLbl="bgAccFollowNode1" presStyleIdx="2" presStyleCnt="3">
        <dgm:presLayoutVars>
          <dgm:bulletEnabled val="1"/>
        </dgm:presLayoutVars>
      </dgm:prSet>
      <dgm:spPr/>
      <dgm:t>
        <a:bodyPr/>
        <a:lstStyle/>
        <a:p>
          <a:endParaRPr lang="zh-CN" altLang="en-US"/>
        </a:p>
      </dgm:t>
    </dgm:pt>
  </dgm:ptLst>
  <dgm:cxnLst>
    <dgm:cxn modelId="{0249A002-2DE1-9D4E-916F-3AFE2543E61B}" srcId="{9FEAA8F7-C312-B44C-96E0-E55A981A6212}" destId="{C4F443CE-02AC-B040-A1E5-641302CAB162}" srcOrd="1" destOrd="0" parTransId="{9422CD5A-7843-8543-AE3C-EE7C02B3ACC3}" sibTransId="{F0BED7A6-51F6-4E4C-8C4C-51F13918A177}"/>
    <dgm:cxn modelId="{1B4CC12A-651F-5846-A673-7498605753A4}" type="presOf" srcId="{F0BED7A6-51F6-4E4C-8C4C-51F13918A177}" destId="{01DCBAE3-9402-934A-B1C5-2A9A52E83F4F}" srcOrd="0" destOrd="0" presId="urn:microsoft.com/office/officeart/2016/7/layout/BasicLinearProcessNumbered"/>
    <dgm:cxn modelId="{22112F01-CCEA-B04F-A83E-F7486599283C}" type="presOf" srcId="{C4F443CE-02AC-B040-A1E5-641302CAB162}" destId="{7F3E513D-D8E7-1946-B30E-253CF6B15003}" srcOrd="1" destOrd="0" presId="urn:microsoft.com/office/officeart/2016/7/layout/BasicLinearProcessNumbered"/>
    <dgm:cxn modelId="{8DBBA2C1-CD22-8348-B141-405D6B512177}" type="presOf" srcId="{4056A28C-6DC5-F649-B42E-11A002A15B05}" destId="{54200A38-9072-924E-B79B-4775940E1E6F}" srcOrd="0" destOrd="0" presId="urn:microsoft.com/office/officeart/2016/7/layout/BasicLinearProcessNumbered"/>
    <dgm:cxn modelId="{30D591D9-CE4B-DE47-A02E-FCED1A989E6C}" type="presOf" srcId="{6015B89A-671A-4241-9BD2-D91BD5972A6F}" destId="{0C1A4458-9681-3F42-AE6A-0741D632257C}" srcOrd="0" destOrd="0" presId="urn:microsoft.com/office/officeart/2016/7/layout/BasicLinearProcessNumbered"/>
    <dgm:cxn modelId="{D44B7406-4DA7-0B4E-B2A8-1C52F8A417C7}" srcId="{9FEAA8F7-C312-B44C-96E0-E55A981A6212}" destId="{0203A94F-7795-4A45-8C55-607E08893CC8}" srcOrd="0" destOrd="0" parTransId="{2EDE035B-9A63-B240-811B-104CDEFA21BD}" sibTransId="{4056A28C-6DC5-F649-B42E-11A002A15B05}"/>
    <dgm:cxn modelId="{1D9B9AC2-4597-4D4C-A46A-8572084AD951}" type="presOf" srcId="{C4F443CE-02AC-B040-A1E5-641302CAB162}" destId="{AA0CFC94-A04C-6940-B63D-AFFB9BFF0BEA}" srcOrd="0" destOrd="0" presId="urn:microsoft.com/office/officeart/2016/7/layout/BasicLinearProcessNumbered"/>
    <dgm:cxn modelId="{8CDDD0C4-6089-FD45-A919-B7EBA333DFF4}" type="presOf" srcId="{0203A94F-7795-4A45-8C55-607E08893CC8}" destId="{EF218DBC-540F-544F-99D8-F3F59D9BB6E5}" srcOrd="1" destOrd="0" presId="urn:microsoft.com/office/officeart/2016/7/layout/BasicLinearProcessNumbered"/>
    <dgm:cxn modelId="{5E9C9E23-13C5-C341-A183-BA3618A47182}" type="presOf" srcId="{45449014-8A35-4B4F-9A25-A8AA9D039767}" destId="{7E74AE5D-07B8-FE43-94AA-F44CD92EE3B2}" srcOrd="0" destOrd="0" presId="urn:microsoft.com/office/officeart/2016/7/layout/BasicLinearProcessNumbered"/>
    <dgm:cxn modelId="{C0F027A2-7FAD-7B41-82A4-5F01E8183112}" type="presOf" srcId="{0203A94F-7795-4A45-8C55-607E08893CC8}" destId="{36360084-5D05-094C-B45A-119532703FF1}" srcOrd="0" destOrd="0" presId="urn:microsoft.com/office/officeart/2016/7/layout/BasicLinearProcessNumbered"/>
    <dgm:cxn modelId="{2D35D22E-960C-C74D-88EC-EDD0284F7DEF}" type="presOf" srcId="{6015B89A-671A-4241-9BD2-D91BD5972A6F}" destId="{5FB82DD6-5406-D643-86FF-D97670204B7B}" srcOrd="1" destOrd="0" presId="urn:microsoft.com/office/officeart/2016/7/layout/BasicLinearProcessNumbered"/>
    <dgm:cxn modelId="{DC08CD70-1D8B-B549-896A-F7BD59E73B71}" type="presOf" srcId="{9FEAA8F7-C312-B44C-96E0-E55A981A6212}" destId="{6D422DCC-F98B-2740-92AC-FFBC2D7435F9}" srcOrd="0" destOrd="0" presId="urn:microsoft.com/office/officeart/2016/7/layout/BasicLinearProcessNumbered"/>
    <dgm:cxn modelId="{8ED0AC7F-3359-F846-94F7-B2A4549A5B14}" srcId="{9FEAA8F7-C312-B44C-96E0-E55A981A6212}" destId="{6015B89A-671A-4241-9BD2-D91BD5972A6F}" srcOrd="2" destOrd="0" parTransId="{7B86E30F-51E5-D449-AC29-0804B289273F}" sibTransId="{45449014-8A35-4B4F-9A25-A8AA9D039767}"/>
    <dgm:cxn modelId="{FAAB134F-B3CF-AC45-9CCD-176E31407131}" type="presParOf" srcId="{6D422DCC-F98B-2740-92AC-FFBC2D7435F9}" destId="{24926F70-CEC0-9A41-AA51-B50318DE0EE0}" srcOrd="0" destOrd="0" presId="urn:microsoft.com/office/officeart/2016/7/layout/BasicLinearProcessNumbered"/>
    <dgm:cxn modelId="{99E4B32D-984E-234A-8C12-C6CD01947AB5}" type="presParOf" srcId="{24926F70-CEC0-9A41-AA51-B50318DE0EE0}" destId="{36360084-5D05-094C-B45A-119532703FF1}" srcOrd="0" destOrd="0" presId="urn:microsoft.com/office/officeart/2016/7/layout/BasicLinearProcessNumbered"/>
    <dgm:cxn modelId="{5E118D6E-7865-164B-B8A2-5F1EB976C8CB}" type="presParOf" srcId="{24926F70-CEC0-9A41-AA51-B50318DE0EE0}" destId="{54200A38-9072-924E-B79B-4775940E1E6F}" srcOrd="1" destOrd="0" presId="urn:microsoft.com/office/officeart/2016/7/layout/BasicLinearProcessNumbered"/>
    <dgm:cxn modelId="{CFBAC574-5546-4643-AE83-7DA054A17AEB}" type="presParOf" srcId="{24926F70-CEC0-9A41-AA51-B50318DE0EE0}" destId="{FDC3AA80-73A6-594B-8264-CE50AFDAFC3B}" srcOrd="2" destOrd="0" presId="urn:microsoft.com/office/officeart/2016/7/layout/BasicLinearProcessNumbered"/>
    <dgm:cxn modelId="{576B38A8-71C0-934B-86AD-0BFD49A2B98A}" type="presParOf" srcId="{24926F70-CEC0-9A41-AA51-B50318DE0EE0}" destId="{EF218DBC-540F-544F-99D8-F3F59D9BB6E5}" srcOrd="3" destOrd="0" presId="urn:microsoft.com/office/officeart/2016/7/layout/BasicLinearProcessNumbered"/>
    <dgm:cxn modelId="{41847CA9-D574-414C-A412-8EAD0D30A31A}" type="presParOf" srcId="{6D422DCC-F98B-2740-92AC-FFBC2D7435F9}" destId="{A5C9712A-0F1A-9747-8F28-2FDC35A6E6C1}" srcOrd="1" destOrd="0" presId="urn:microsoft.com/office/officeart/2016/7/layout/BasicLinearProcessNumbered"/>
    <dgm:cxn modelId="{78D40945-9101-9C48-944A-FEEAF0FCD4E6}" type="presParOf" srcId="{6D422DCC-F98B-2740-92AC-FFBC2D7435F9}" destId="{1BF45423-447F-6046-A99B-CC97D72D4D7F}" srcOrd="2" destOrd="0" presId="urn:microsoft.com/office/officeart/2016/7/layout/BasicLinearProcessNumbered"/>
    <dgm:cxn modelId="{6AAAD62D-9F0C-E44A-8B45-EDE05328DE17}" type="presParOf" srcId="{1BF45423-447F-6046-A99B-CC97D72D4D7F}" destId="{AA0CFC94-A04C-6940-B63D-AFFB9BFF0BEA}" srcOrd="0" destOrd="0" presId="urn:microsoft.com/office/officeart/2016/7/layout/BasicLinearProcessNumbered"/>
    <dgm:cxn modelId="{74A3AD89-67CE-7342-B2E8-54047FEF4A0F}" type="presParOf" srcId="{1BF45423-447F-6046-A99B-CC97D72D4D7F}" destId="{01DCBAE3-9402-934A-B1C5-2A9A52E83F4F}" srcOrd="1" destOrd="0" presId="urn:microsoft.com/office/officeart/2016/7/layout/BasicLinearProcessNumbered"/>
    <dgm:cxn modelId="{9F48CBD9-495F-F74D-B65E-EDB93D0F11E8}" type="presParOf" srcId="{1BF45423-447F-6046-A99B-CC97D72D4D7F}" destId="{D58045E8-8D34-2445-ADFF-8EC7203094D4}" srcOrd="2" destOrd="0" presId="urn:microsoft.com/office/officeart/2016/7/layout/BasicLinearProcessNumbered"/>
    <dgm:cxn modelId="{3825FCB6-2F43-4F4E-B6F3-1ABCAC41C086}" type="presParOf" srcId="{1BF45423-447F-6046-A99B-CC97D72D4D7F}" destId="{7F3E513D-D8E7-1946-B30E-253CF6B15003}" srcOrd="3" destOrd="0" presId="urn:microsoft.com/office/officeart/2016/7/layout/BasicLinearProcessNumbered"/>
    <dgm:cxn modelId="{8DAD114F-239B-624D-925B-F2829ADD34AD}" type="presParOf" srcId="{6D422DCC-F98B-2740-92AC-FFBC2D7435F9}" destId="{7346BAE0-3C5D-9B4D-A771-5EBF1C195A46}" srcOrd="3" destOrd="0" presId="urn:microsoft.com/office/officeart/2016/7/layout/BasicLinearProcessNumbered"/>
    <dgm:cxn modelId="{3A6DF812-5BD8-1F41-82B4-029E3C4676D2}" type="presParOf" srcId="{6D422DCC-F98B-2740-92AC-FFBC2D7435F9}" destId="{062EAA9E-3561-C541-8CBE-3E7E2C05D07E}" srcOrd="4" destOrd="0" presId="urn:microsoft.com/office/officeart/2016/7/layout/BasicLinearProcessNumbered"/>
    <dgm:cxn modelId="{7476749C-DED2-554E-902A-62EAE13A1AC8}" type="presParOf" srcId="{062EAA9E-3561-C541-8CBE-3E7E2C05D07E}" destId="{0C1A4458-9681-3F42-AE6A-0741D632257C}" srcOrd="0" destOrd="0" presId="urn:microsoft.com/office/officeart/2016/7/layout/BasicLinearProcessNumbered"/>
    <dgm:cxn modelId="{D4A4FA25-3B1D-7E4C-8BFC-32F136E241EB}" type="presParOf" srcId="{062EAA9E-3561-C541-8CBE-3E7E2C05D07E}" destId="{7E74AE5D-07B8-FE43-94AA-F44CD92EE3B2}" srcOrd="1" destOrd="0" presId="urn:microsoft.com/office/officeart/2016/7/layout/BasicLinearProcessNumbered"/>
    <dgm:cxn modelId="{55F04AA9-3ABB-2B43-9433-DF95E55A4443}" type="presParOf" srcId="{062EAA9E-3561-C541-8CBE-3E7E2C05D07E}" destId="{BDC31382-9207-CF4A-A6EC-3C94E0804D0B}" srcOrd="2" destOrd="0" presId="urn:microsoft.com/office/officeart/2016/7/layout/BasicLinearProcessNumbered"/>
    <dgm:cxn modelId="{F11B9D5B-5CAE-AB4F-8E3B-CFBCF11B3AA7}" type="presParOf" srcId="{062EAA9E-3561-C541-8CBE-3E7E2C05D07E}" destId="{5FB82DD6-5406-D643-86FF-D97670204B7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11D052-713B-BF47-B526-3999CF837225}" type="doc">
      <dgm:prSet loTypeId="urn:microsoft.com/office/officeart/2005/8/layout/bProcess2" loCatId="" qsTypeId="urn:microsoft.com/office/officeart/2005/8/quickstyle/simple4" qsCatId="simple" csTypeId="urn:microsoft.com/office/officeart/2005/8/colors/accent0_3" csCatId="mainScheme" phldr="1"/>
      <dgm:spPr/>
      <dgm:t>
        <a:bodyPr/>
        <a:lstStyle/>
        <a:p>
          <a:endParaRPr lang="zh-CN" altLang="en-US"/>
        </a:p>
      </dgm:t>
    </dgm:pt>
    <dgm:pt modelId="{1BCBA8F7-5B62-1A4E-9BF9-3A581CE683EE}">
      <dgm:prSet phldrT="[文本]"/>
      <dgm:spPr/>
      <dgm:t>
        <a:bodyPr/>
        <a:lstStyle/>
        <a:p>
          <a:r>
            <a:rPr kumimoji="1" lang="zh-CN" altLang="en-US" smtClean="0"/>
            <a:t>流程 </a:t>
          </a:r>
          <a:endParaRPr lang="zh-CN" altLang="en-US"/>
        </a:p>
      </dgm:t>
    </dgm:pt>
    <dgm:pt modelId="{72FC7270-DB76-8F46-A16F-0664750BDEF1}" type="parTrans" cxnId="{E694927B-B943-7048-8FC2-06BF22F4882A}">
      <dgm:prSet/>
      <dgm:spPr/>
      <dgm:t>
        <a:bodyPr/>
        <a:lstStyle/>
        <a:p>
          <a:endParaRPr lang="zh-CN" altLang="en-US"/>
        </a:p>
      </dgm:t>
    </dgm:pt>
    <dgm:pt modelId="{4CED4F4A-44BE-6940-BE8F-EBB6C65B933C}" type="sibTrans" cxnId="{E694927B-B943-7048-8FC2-06BF22F4882A}">
      <dgm:prSet/>
      <dgm:spPr/>
      <dgm:t>
        <a:bodyPr/>
        <a:lstStyle/>
        <a:p>
          <a:endParaRPr lang="zh-CN" altLang="en-US"/>
        </a:p>
      </dgm:t>
    </dgm:pt>
    <dgm:pt modelId="{17B31474-7AD7-884C-9209-BA0DA606891D}">
      <dgm:prSet/>
      <dgm:spPr/>
      <dgm:t>
        <a:bodyPr/>
        <a:lstStyle/>
        <a:p>
          <a:r>
            <a:rPr kumimoji="1" lang="zh-CN" altLang="en-US" smtClean="0"/>
            <a:t>事件</a:t>
          </a:r>
          <a:endParaRPr kumimoji="1" lang="en-US" altLang="zh-CN" dirty="0" smtClean="0"/>
        </a:p>
      </dgm:t>
    </dgm:pt>
    <dgm:pt modelId="{224E0462-0FA6-0A4A-82EA-7D30FE77C179}" type="parTrans" cxnId="{2C4C8D78-EDEE-1C4A-B9E3-59F3F20B913C}">
      <dgm:prSet/>
      <dgm:spPr/>
      <dgm:t>
        <a:bodyPr/>
        <a:lstStyle/>
        <a:p>
          <a:endParaRPr lang="zh-CN" altLang="en-US"/>
        </a:p>
      </dgm:t>
    </dgm:pt>
    <dgm:pt modelId="{37E2218F-0A4E-6246-A177-A76BB46697A5}" type="sibTrans" cxnId="{2C4C8D78-EDEE-1C4A-B9E3-59F3F20B913C}">
      <dgm:prSet/>
      <dgm:spPr/>
      <dgm:t>
        <a:bodyPr/>
        <a:lstStyle/>
        <a:p>
          <a:endParaRPr lang="zh-CN" altLang="en-US"/>
        </a:p>
      </dgm:t>
    </dgm:pt>
    <dgm:pt modelId="{64B24F94-AF53-DE4E-8B45-C5090E5BBAE3}">
      <dgm:prSet/>
      <dgm:spPr/>
      <dgm:t>
        <a:bodyPr/>
        <a:lstStyle/>
        <a:p>
          <a:r>
            <a:rPr kumimoji="1" lang="zh-CN" altLang="en-US" smtClean="0"/>
            <a:t>命令</a:t>
          </a:r>
          <a:endParaRPr kumimoji="1" lang="en-US" altLang="zh-CN" dirty="0" smtClean="0"/>
        </a:p>
      </dgm:t>
    </dgm:pt>
    <dgm:pt modelId="{C4D02A0C-5BE1-1D45-8E7C-C9FA8E2DF7A8}" type="parTrans" cxnId="{DCB1607B-C9E7-E64C-9E4B-C08E7624CA2D}">
      <dgm:prSet/>
      <dgm:spPr/>
      <dgm:t>
        <a:bodyPr/>
        <a:lstStyle/>
        <a:p>
          <a:endParaRPr lang="zh-CN" altLang="en-US"/>
        </a:p>
      </dgm:t>
    </dgm:pt>
    <dgm:pt modelId="{31A81AB8-4E0B-7640-88E1-9C3F8BD28F76}" type="sibTrans" cxnId="{DCB1607B-C9E7-E64C-9E4B-C08E7624CA2D}">
      <dgm:prSet/>
      <dgm:spPr/>
      <dgm:t>
        <a:bodyPr/>
        <a:lstStyle/>
        <a:p>
          <a:endParaRPr lang="zh-CN" altLang="en-US"/>
        </a:p>
      </dgm:t>
    </dgm:pt>
    <dgm:pt modelId="{B99CE583-8CBC-1947-9EC7-807E13CB15E5}">
      <dgm:prSet/>
      <dgm:spPr/>
      <dgm:t>
        <a:bodyPr/>
        <a:lstStyle/>
        <a:p>
          <a:r>
            <a:rPr kumimoji="1" lang="zh-CN" altLang="en-US" smtClean="0"/>
            <a:t>聚集</a:t>
          </a:r>
          <a:endParaRPr kumimoji="1" lang="en-US" altLang="zh-CN" dirty="0" smtClean="0"/>
        </a:p>
      </dgm:t>
    </dgm:pt>
    <dgm:pt modelId="{AEF8413D-E9F7-2947-9409-F1DE51D8799E}" type="parTrans" cxnId="{E8087BCE-3AA9-7F48-B80F-13D647522B10}">
      <dgm:prSet/>
      <dgm:spPr/>
      <dgm:t>
        <a:bodyPr/>
        <a:lstStyle/>
        <a:p>
          <a:endParaRPr lang="zh-CN" altLang="en-US"/>
        </a:p>
      </dgm:t>
    </dgm:pt>
    <dgm:pt modelId="{AE6D757A-4703-BC49-9F47-8B7B675A3AD7}" type="sibTrans" cxnId="{E8087BCE-3AA9-7F48-B80F-13D647522B10}">
      <dgm:prSet/>
      <dgm:spPr/>
      <dgm:t>
        <a:bodyPr/>
        <a:lstStyle/>
        <a:p>
          <a:endParaRPr lang="zh-CN" altLang="en-US"/>
        </a:p>
      </dgm:t>
    </dgm:pt>
    <dgm:pt modelId="{43644EB2-0077-7A4F-ACF2-83FF456F2270}">
      <dgm:prSet/>
      <dgm:spPr/>
      <dgm:t>
        <a:bodyPr/>
        <a:lstStyle/>
        <a:p>
          <a:r>
            <a:rPr lang="zh-CN" altLang="en-US" dirty="0" smtClean="0"/>
            <a:t>分析领域子域</a:t>
          </a:r>
          <a:endParaRPr lang="zh-CN" altLang="en-US" dirty="0"/>
        </a:p>
      </dgm:t>
    </dgm:pt>
    <dgm:pt modelId="{EE905EAB-7D20-F643-BB6D-36FB64DECDDC}" type="parTrans" cxnId="{D83F8B01-6418-584A-A588-DA9509CEBE34}">
      <dgm:prSet/>
      <dgm:spPr/>
      <dgm:t>
        <a:bodyPr/>
        <a:lstStyle/>
        <a:p>
          <a:endParaRPr lang="zh-CN" altLang="en-US"/>
        </a:p>
      </dgm:t>
    </dgm:pt>
    <dgm:pt modelId="{954365A6-FAE0-A74A-A8DA-4B50C21CD1CE}" type="sibTrans" cxnId="{D83F8B01-6418-584A-A588-DA9509CEBE34}">
      <dgm:prSet/>
      <dgm:spPr/>
      <dgm:t>
        <a:bodyPr/>
        <a:lstStyle/>
        <a:p>
          <a:endParaRPr lang="zh-CN" altLang="en-US"/>
        </a:p>
      </dgm:t>
    </dgm:pt>
    <dgm:pt modelId="{44A16557-845A-F549-97DC-76A046075813}">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dirty="0" smtClean="0"/>
            <a:t>分析领域对象</a:t>
          </a:r>
          <a:endParaRPr lang="en-US" altLang="zh-CN" dirty="0" smtClean="0"/>
        </a:p>
      </dgm:t>
    </dgm:pt>
    <dgm:pt modelId="{B31F633A-90D2-714A-8994-E174FF27FB66}" type="parTrans" cxnId="{1BA0BB90-87F4-E144-9EC6-E1277C9AC773}">
      <dgm:prSet/>
      <dgm:spPr/>
      <dgm:t>
        <a:bodyPr/>
        <a:lstStyle/>
        <a:p>
          <a:endParaRPr lang="zh-CN" altLang="en-US"/>
        </a:p>
      </dgm:t>
    </dgm:pt>
    <dgm:pt modelId="{42C9C215-8AD5-A343-8906-193C99ACCD17}" type="sibTrans" cxnId="{1BA0BB90-87F4-E144-9EC6-E1277C9AC773}">
      <dgm:prSet/>
      <dgm:spPr/>
      <dgm:t>
        <a:bodyPr/>
        <a:lstStyle/>
        <a:p>
          <a:endParaRPr lang="zh-CN" altLang="en-US"/>
        </a:p>
      </dgm:t>
    </dgm:pt>
    <dgm:pt modelId="{B89345CB-A654-C049-B482-4FDEBC6C530E}">
      <dgm:prSet/>
      <dgm:spPr/>
      <dgm:t>
        <a:bodyPr/>
        <a:lstStyle/>
        <a:p>
          <a:r>
            <a:rPr lang="zh-CN" altLang="en-US" smtClean="0"/>
            <a:t>划分</a:t>
          </a:r>
          <a:r>
            <a:rPr lang="en-US" altLang="zh-CN" smtClean="0"/>
            <a:t>BC</a:t>
          </a:r>
          <a:endParaRPr lang="zh-CN" altLang="en-US" dirty="0"/>
        </a:p>
      </dgm:t>
    </dgm:pt>
    <dgm:pt modelId="{BB95DDE3-8048-D149-BA70-2928C76F204A}" type="parTrans" cxnId="{CE5471D7-86AE-3E42-AF50-47B336F9FCC3}">
      <dgm:prSet/>
      <dgm:spPr/>
      <dgm:t>
        <a:bodyPr/>
        <a:lstStyle/>
        <a:p>
          <a:endParaRPr lang="zh-CN" altLang="en-US"/>
        </a:p>
      </dgm:t>
    </dgm:pt>
    <dgm:pt modelId="{E0BE3CD3-7E11-1344-AEBB-81FE03A18EA5}" type="sibTrans" cxnId="{CE5471D7-86AE-3E42-AF50-47B336F9FCC3}">
      <dgm:prSet/>
      <dgm:spPr/>
      <dgm:t>
        <a:bodyPr/>
        <a:lstStyle/>
        <a:p>
          <a:endParaRPr lang="zh-CN" altLang="en-US"/>
        </a:p>
      </dgm:t>
    </dgm:pt>
    <dgm:pt modelId="{64D1B951-2FB5-EA48-A248-A27069569A3E}">
      <dgm:prSet/>
      <dgm:spPr/>
      <dgm:t>
        <a:bodyPr/>
        <a:lstStyle/>
        <a:p>
          <a:r>
            <a:rPr lang="en-US" altLang="zh-CN" dirty="0" smtClean="0"/>
            <a:t>API</a:t>
          </a:r>
          <a:r>
            <a:rPr lang="zh-CN" altLang="en-US" dirty="0" smtClean="0"/>
            <a:t>设计</a:t>
          </a:r>
          <a:endParaRPr lang="zh-CN" altLang="en-US" dirty="0"/>
        </a:p>
      </dgm:t>
    </dgm:pt>
    <dgm:pt modelId="{C2C2B613-2CF6-6D45-B60E-A84E2081F34C}" type="parTrans" cxnId="{19FF840D-E7F0-944B-8DB7-141B9C4F8C64}">
      <dgm:prSet/>
      <dgm:spPr/>
      <dgm:t>
        <a:bodyPr/>
        <a:lstStyle/>
        <a:p>
          <a:endParaRPr lang="zh-CN" altLang="en-US"/>
        </a:p>
      </dgm:t>
    </dgm:pt>
    <dgm:pt modelId="{04E5AB20-880D-5B42-A780-586A8C16E0A8}" type="sibTrans" cxnId="{19FF840D-E7F0-944B-8DB7-141B9C4F8C64}">
      <dgm:prSet/>
      <dgm:spPr/>
      <dgm:t>
        <a:bodyPr/>
        <a:lstStyle/>
        <a:p>
          <a:endParaRPr lang="zh-CN" altLang="en-US"/>
        </a:p>
      </dgm:t>
    </dgm:pt>
    <dgm:pt modelId="{70F00588-9567-3446-BC48-B208E257379A}" type="pres">
      <dgm:prSet presAssocID="{9211D052-713B-BF47-B526-3999CF837225}" presName="diagram" presStyleCnt="0">
        <dgm:presLayoutVars>
          <dgm:dir/>
          <dgm:resizeHandles/>
        </dgm:presLayoutVars>
      </dgm:prSet>
      <dgm:spPr/>
      <dgm:t>
        <a:bodyPr/>
        <a:lstStyle/>
        <a:p>
          <a:endParaRPr lang="zh-CN" altLang="en-US"/>
        </a:p>
      </dgm:t>
    </dgm:pt>
    <dgm:pt modelId="{FE087BD3-76F9-3342-84BD-798B5225521C}" type="pres">
      <dgm:prSet presAssocID="{1BCBA8F7-5B62-1A4E-9BF9-3A581CE683EE}" presName="firstNode" presStyleLbl="node1" presStyleIdx="0" presStyleCnt="8">
        <dgm:presLayoutVars>
          <dgm:bulletEnabled val="1"/>
        </dgm:presLayoutVars>
      </dgm:prSet>
      <dgm:spPr/>
      <dgm:t>
        <a:bodyPr/>
        <a:lstStyle/>
        <a:p>
          <a:endParaRPr lang="zh-CN" altLang="en-US"/>
        </a:p>
      </dgm:t>
    </dgm:pt>
    <dgm:pt modelId="{A4E94EB6-BB72-AB48-8D27-1FA2C4C70177}" type="pres">
      <dgm:prSet presAssocID="{4CED4F4A-44BE-6940-BE8F-EBB6C65B933C}" presName="sibTrans" presStyleLbl="sibTrans2D1" presStyleIdx="0" presStyleCnt="7"/>
      <dgm:spPr/>
      <dgm:t>
        <a:bodyPr/>
        <a:lstStyle/>
        <a:p>
          <a:endParaRPr lang="zh-CN" altLang="en-US"/>
        </a:p>
      </dgm:t>
    </dgm:pt>
    <dgm:pt modelId="{9053FF97-4B0E-824B-9D1A-F554CC6CD1DA}" type="pres">
      <dgm:prSet presAssocID="{17B31474-7AD7-884C-9209-BA0DA606891D}" presName="middleNode" presStyleCnt="0"/>
      <dgm:spPr/>
    </dgm:pt>
    <dgm:pt modelId="{9995D6E4-2404-E244-BAC7-90EFBAE15071}" type="pres">
      <dgm:prSet presAssocID="{17B31474-7AD7-884C-9209-BA0DA606891D}" presName="padding" presStyleLbl="node1" presStyleIdx="0" presStyleCnt="8"/>
      <dgm:spPr/>
    </dgm:pt>
    <dgm:pt modelId="{CE643F47-DB5F-634B-9E68-320752A8012F}" type="pres">
      <dgm:prSet presAssocID="{17B31474-7AD7-884C-9209-BA0DA606891D}" presName="shape" presStyleLbl="node1" presStyleIdx="1" presStyleCnt="8">
        <dgm:presLayoutVars>
          <dgm:bulletEnabled val="1"/>
        </dgm:presLayoutVars>
      </dgm:prSet>
      <dgm:spPr/>
      <dgm:t>
        <a:bodyPr/>
        <a:lstStyle/>
        <a:p>
          <a:endParaRPr lang="zh-CN" altLang="en-US"/>
        </a:p>
      </dgm:t>
    </dgm:pt>
    <dgm:pt modelId="{C6F86C38-2DCD-384E-98A0-C160D6568FFF}" type="pres">
      <dgm:prSet presAssocID="{37E2218F-0A4E-6246-A177-A76BB46697A5}" presName="sibTrans" presStyleLbl="sibTrans2D1" presStyleIdx="1" presStyleCnt="7"/>
      <dgm:spPr/>
      <dgm:t>
        <a:bodyPr/>
        <a:lstStyle/>
        <a:p>
          <a:endParaRPr lang="zh-CN" altLang="en-US"/>
        </a:p>
      </dgm:t>
    </dgm:pt>
    <dgm:pt modelId="{EC0FC466-9E94-9D45-887B-99A522EB185A}" type="pres">
      <dgm:prSet presAssocID="{64B24F94-AF53-DE4E-8B45-C5090E5BBAE3}" presName="middleNode" presStyleCnt="0"/>
      <dgm:spPr/>
    </dgm:pt>
    <dgm:pt modelId="{0B55237D-88AC-E94B-BDDB-73FE9A671703}" type="pres">
      <dgm:prSet presAssocID="{64B24F94-AF53-DE4E-8B45-C5090E5BBAE3}" presName="padding" presStyleLbl="node1" presStyleIdx="1" presStyleCnt="8"/>
      <dgm:spPr/>
    </dgm:pt>
    <dgm:pt modelId="{B339005C-54D9-9148-8EB0-48C3054AFE7D}" type="pres">
      <dgm:prSet presAssocID="{64B24F94-AF53-DE4E-8B45-C5090E5BBAE3}" presName="shape" presStyleLbl="node1" presStyleIdx="2" presStyleCnt="8">
        <dgm:presLayoutVars>
          <dgm:bulletEnabled val="1"/>
        </dgm:presLayoutVars>
      </dgm:prSet>
      <dgm:spPr/>
      <dgm:t>
        <a:bodyPr/>
        <a:lstStyle/>
        <a:p>
          <a:endParaRPr lang="zh-CN" altLang="en-US"/>
        </a:p>
      </dgm:t>
    </dgm:pt>
    <dgm:pt modelId="{F2E089FD-D9EF-4B4D-8081-FCE9F646F18F}" type="pres">
      <dgm:prSet presAssocID="{31A81AB8-4E0B-7640-88E1-9C3F8BD28F76}" presName="sibTrans" presStyleLbl="sibTrans2D1" presStyleIdx="2" presStyleCnt="7"/>
      <dgm:spPr/>
      <dgm:t>
        <a:bodyPr/>
        <a:lstStyle/>
        <a:p>
          <a:endParaRPr lang="zh-CN" altLang="en-US"/>
        </a:p>
      </dgm:t>
    </dgm:pt>
    <dgm:pt modelId="{125DB6F7-E2DE-444C-8C24-B948962A0324}" type="pres">
      <dgm:prSet presAssocID="{B99CE583-8CBC-1947-9EC7-807E13CB15E5}" presName="middleNode" presStyleCnt="0"/>
      <dgm:spPr/>
    </dgm:pt>
    <dgm:pt modelId="{2731385E-97FD-A643-8E0E-EBBE42F51B2C}" type="pres">
      <dgm:prSet presAssocID="{B99CE583-8CBC-1947-9EC7-807E13CB15E5}" presName="padding" presStyleLbl="node1" presStyleIdx="2" presStyleCnt="8"/>
      <dgm:spPr/>
    </dgm:pt>
    <dgm:pt modelId="{0135A80E-FCC8-DD48-85B9-B75A6C161F89}" type="pres">
      <dgm:prSet presAssocID="{B99CE583-8CBC-1947-9EC7-807E13CB15E5}" presName="shape" presStyleLbl="node1" presStyleIdx="3" presStyleCnt="8">
        <dgm:presLayoutVars>
          <dgm:bulletEnabled val="1"/>
        </dgm:presLayoutVars>
      </dgm:prSet>
      <dgm:spPr/>
      <dgm:t>
        <a:bodyPr/>
        <a:lstStyle/>
        <a:p>
          <a:endParaRPr lang="zh-CN" altLang="en-US"/>
        </a:p>
      </dgm:t>
    </dgm:pt>
    <dgm:pt modelId="{D91134CC-0C7E-4F43-92F7-13AC9201DFD8}" type="pres">
      <dgm:prSet presAssocID="{AE6D757A-4703-BC49-9F47-8B7B675A3AD7}" presName="sibTrans" presStyleLbl="sibTrans2D1" presStyleIdx="3" presStyleCnt="7"/>
      <dgm:spPr/>
      <dgm:t>
        <a:bodyPr/>
        <a:lstStyle/>
        <a:p>
          <a:endParaRPr lang="zh-CN" altLang="en-US"/>
        </a:p>
      </dgm:t>
    </dgm:pt>
    <dgm:pt modelId="{BBD1815F-9BA7-C143-9222-EC4A71F1D787}" type="pres">
      <dgm:prSet presAssocID="{44A16557-845A-F549-97DC-76A046075813}" presName="middleNode" presStyleCnt="0"/>
      <dgm:spPr/>
    </dgm:pt>
    <dgm:pt modelId="{985AAD49-7288-C74B-ACF4-374AC7E2C639}" type="pres">
      <dgm:prSet presAssocID="{44A16557-845A-F549-97DC-76A046075813}" presName="padding" presStyleLbl="node1" presStyleIdx="3" presStyleCnt="8"/>
      <dgm:spPr/>
    </dgm:pt>
    <dgm:pt modelId="{C5288FB4-A80D-264E-81F0-6D3A3E5D083B}" type="pres">
      <dgm:prSet presAssocID="{44A16557-845A-F549-97DC-76A046075813}" presName="shape" presStyleLbl="node1" presStyleIdx="4" presStyleCnt="8">
        <dgm:presLayoutVars>
          <dgm:bulletEnabled val="1"/>
        </dgm:presLayoutVars>
      </dgm:prSet>
      <dgm:spPr/>
      <dgm:t>
        <a:bodyPr/>
        <a:lstStyle/>
        <a:p>
          <a:endParaRPr lang="zh-CN" altLang="en-US"/>
        </a:p>
      </dgm:t>
    </dgm:pt>
    <dgm:pt modelId="{216375F7-C787-4B49-BB0B-6F983869C547}" type="pres">
      <dgm:prSet presAssocID="{42C9C215-8AD5-A343-8906-193C99ACCD17}" presName="sibTrans" presStyleLbl="sibTrans2D1" presStyleIdx="4" presStyleCnt="7"/>
      <dgm:spPr/>
      <dgm:t>
        <a:bodyPr/>
        <a:lstStyle/>
        <a:p>
          <a:endParaRPr lang="zh-CN" altLang="en-US"/>
        </a:p>
      </dgm:t>
    </dgm:pt>
    <dgm:pt modelId="{7FAD129A-036F-7141-978B-82437ABAB2F8}" type="pres">
      <dgm:prSet presAssocID="{43644EB2-0077-7A4F-ACF2-83FF456F2270}" presName="middleNode" presStyleCnt="0"/>
      <dgm:spPr/>
    </dgm:pt>
    <dgm:pt modelId="{1B335DA7-8764-C245-AA25-AD64A972AB5D}" type="pres">
      <dgm:prSet presAssocID="{43644EB2-0077-7A4F-ACF2-83FF456F2270}" presName="padding" presStyleLbl="node1" presStyleIdx="4" presStyleCnt="8"/>
      <dgm:spPr/>
    </dgm:pt>
    <dgm:pt modelId="{70CBEC84-3B37-AB4D-8F32-02E01F72DAA7}" type="pres">
      <dgm:prSet presAssocID="{43644EB2-0077-7A4F-ACF2-83FF456F2270}" presName="shape" presStyleLbl="node1" presStyleIdx="5" presStyleCnt="8">
        <dgm:presLayoutVars>
          <dgm:bulletEnabled val="1"/>
        </dgm:presLayoutVars>
      </dgm:prSet>
      <dgm:spPr/>
      <dgm:t>
        <a:bodyPr/>
        <a:lstStyle/>
        <a:p>
          <a:endParaRPr lang="zh-CN" altLang="en-US"/>
        </a:p>
      </dgm:t>
    </dgm:pt>
    <dgm:pt modelId="{A30158B3-4B2E-E444-9B06-481EE38A558B}" type="pres">
      <dgm:prSet presAssocID="{954365A6-FAE0-A74A-A8DA-4B50C21CD1CE}" presName="sibTrans" presStyleLbl="sibTrans2D1" presStyleIdx="5" presStyleCnt="7"/>
      <dgm:spPr/>
      <dgm:t>
        <a:bodyPr/>
        <a:lstStyle/>
        <a:p>
          <a:endParaRPr lang="zh-CN" altLang="en-US"/>
        </a:p>
      </dgm:t>
    </dgm:pt>
    <dgm:pt modelId="{DC3A9144-B13E-B945-8DBB-BAB4F09D74B2}" type="pres">
      <dgm:prSet presAssocID="{B89345CB-A654-C049-B482-4FDEBC6C530E}" presName="middleNode" presStyleCnt="0"/>
      <dgm:spPr/>
    </dgm:pt>
    <dgm:pt modelId="{D4AE700C-F0F0-6A42-A4F5-DE0A2F923400}" type="pres">
      <dgm:prSet presAssocID="{B89345CB-A654-C049-B482-4FDEBC6C530E}" presName="padding" presStyleLbl="node1" presStyleIdx="5" presStyleCnt="8"/>
      <dgm:spPr/>
    </dgm:pt>
    <dgm:pt modelId="{624E6138-B39D-0D42-9DA3-1C400A274228}" type="pres">
      <dgm:prSet presAssocID="{B89345CB-A654-C049-B482-4FDEBC6C530E}" presName="shape" presStyleLbl="node1" presStyleIdx="6" presStyleCnt="8">
        <dgm:presLayoutVars>
          <dgm:bulletEnabled val="1"/>
        </dgm:presLayoutVars>
      </dgm:prSet>
      <dgm:spPr/>
      <dgm:t>
        <a:bodyPr/>
        <a:lstStyle/>
        <a:p>
          <a:endParaRPr lang="zh-CN" altLang="en-US"/>
        </a:p>
      </dgm:t>
    </dgm:pt>
    <dgm:pt modelId="{0275EB8D-E40B-F74E-8F55-D046B4C6EB44}" type="pres">
      <dgm:prSet presAssocID="{E0BE3CD3-7E11-1344-AEBB-81FE03A18EA5}" presName="sibTrans" presStyleLbl="sibTrans2D1" presStyleIdx="6" presStyleCnt="7"/>
      <dgm:spPr/>
      <dgm:t>
        <a:bodyPr/>
        <a:lstStyle/>
        <a:p>
          <a:endParaRPr lang="zh-CN" altLang="en-US"/>
        </a:p>
      </dgm:t>
    </dgm:pt>
    <dgm:pt modelId="{474A2E2C-4792-3745-A14D-50B075D32789}" type="pres">
      <dgm:prSet presAssocID="{64D1B951-2FB5-EA48-A248-A27069569A3E}" presName="lastNode" presStyleLbl="node1" presStyleIdx="7" presStyleCnt="8">
        <dgm:presLayoutVars>
          <dgm:bulletEnabled val="1"/>
        </dgm:presLayoutVars>
      </dgm:prSet>
      <dgm:spPr/>
      <dgm:t>
        <a:bodyPr/>
        <a:lstStyle/>
        <a:p>
          <a:endParaRPr lang="zh-CN" altLang="en-US"/>
        </a:p>
      </dgm:t>
    </dgm:pt>
  </dgm:ptLst>
  <dgm:cxnLst>
    <dgm:cxn modelId="{8FD32D01-86E1-9944-BF09-4498BAE032C2}" type="presOf" srcId="{AE6D757A-4703-BC49-9F47-8B7B675A3AD7}" destId="{D91134CC-0C7E-4F43-92F7-13AC9201DFD8}" srcOrd="0" destOrd="0" presId="urn:microsoft.com/office/officeart/2005/8/layout/bProcess2"/>
    <dgm:cxn modelId="{A570F7D0-F9B7-9A45-907A-7A1A11DC9B31}" type="presOf" srcId="{64B24F94-AF53-DE4E-8B45-C5090E5BBAE3}" destId="{B339005C-54D9-9148-8EB0-48C3054AFE7D}" srcOrd="0" destOrd="0" presId="urn:microsoft.com/office/officeart/2005/8/layout/bProcess2"/>
    <dgm:cxn modelId="{DCB1607B-C9E7-E64C-9E4B-C08E7624CA2D}" srcId="{9211D052-713B-BF47-B526-3999CF837225}" destId="{64B24F94-AF53-DE4E-8B45-C5090E5BBAE3}" srcOrd="2" destOrd="0" parTransId="{C4D02A0C-5BE1-1D45-8E7C-C9FA8E2DF7A8}" sibTransId="{31A81AB8-4E0B-7640-88E1-9C3F8BD28F76}"/>
    <dgm:cxn modelId="{1BA0BB90-87F4-E144-9EC6-E1277C9AC773}" srcId="{9211D052-713B-BF47-B526-3999CF837225}" destId="{44A16557-845A-F549-97DC-76A046075813}" srcOrd="4" destOrd="0" parTransId="{B31F633A-90D2-714A-8994-E174FF27FB66}" sibTransId="{42C9C215-8AD5-A343-8906-193C99ACCD17}"/>
    <dgm:cxn modelId="{AAD1ABC9-3300-3845-9CCD-1371E2B096BA}" type="presOf" srcId="{9211D052-713B-BF47-B526-3999CF837225}" destId="{70F00588-9567-3446-BC48-B208E257379A}" srcOrd="0" destOrd="0" presId="urn:microsoft.com/office/officeart/2005/8/layout/bProcess2"/>
    <dgm:cxn modelId="{9B23080C-1AB3-344E-96B1-79121C4A635B}" type="presOf" srcId="{17B31474-7AD7-884C-9209-BA0DA606891D}" destId="{CE643F47-DB5F-634B-9E68-320752A8012F}" srcOrd="0" destOrd="0" presId="urn:microsoft.com/office/officeart/2005/8/layout/bProcess2"/>
    <dgm:cxn modelId="{453CC27C-507E-994B-954C-13EC2BE43607}" type="presOf" srcId="{44A16557-845A-F549-97DC-76A046075813}" destId="{C5288FB4-A80D-264E-81F0-6D3A3E5D083B}" srcOrd="0" destOrd="0" presId="urn:microsoft.com/office/officeart/2005/8/layout/bProcess2"/>
    <dgm:cxn modelId="{196786A2-0763-FE42-A3D1-CAC1EA1CB52D}" type="presOf" srcId="{4CED4F4A-44BE-6940-BE8F-EBB6C65B933C}" destId="{A4E94EB6-BB72-AB48-8D27-1FA2C4C70177}" srcOrd="0" destOrd="0" presId="urn:microsoft.com/office/officeart/2005/8/layout/bProcess2"/>
    <dgm:cxn modelId="{2C4C8D78-EDEE-1C4A-B9E3-59F3F20B913C}" srcId="{9211D052-713B-BF47-B526-3999CF837225}" destId="{17B31474-7AD7-884C-9209-BA0DA606891D}" srcOrd="1" destOrd="0" parTransId="{224E0462-0FA6-0A4A-82EA-7D30FE77C179}" sibTransId="{37E2218F-0A4E-6246-A177-A76BB46697A5}"/>
    <dgm:cxn modelId="{E8087BCE-3AA9-7F48-B80F-13D647522B10}" srcId="{9211D052-713B-BF47-B526-3999CF837225}" destId="{B99CE583-8CBC-1947-9EC7-807E13CB15E5}" srcOrd="3" destOrd="0" parTransId="{AEF8413D-E9F7-2947-9409-F1DE51D8799E}" sibTransId="{AE6D757A-4703-BC49-9F47-8B7B675A3AD7}"/>
    <dgm:cxn modelId="{E694927B-B943-7048-8FC2-06BF22F4882A}" srcId="{9211D052-713B-BF47-B526-3999CF837225}" destId="{1BCBA8F7-5B62-1A4E-9BF9-3A581CE683EE}" srcOrd="0" destOrd="0" parTransId="{72FC7270-DB76-8F46-A16F-0664750BDEF1}" sibTransId="{4CED4F4A-44BE-6940-BE8F-EBB6C65B933C}"/>
    <dgm:cxn modelId="{CE5471D7-86AE-3E42-AF50-47B336F9FCC3}" srcId="{9211D052-713B-BF47-B526-3999CF837225}" destId="{B89345CB-A654-C049-B482-4FDEBC6C530E}" srcOrd="6" destOrd="0" parTransId="{BB95DDE3-8048-D149-BA70-2928C76F204A}" sibTransId="{E0BE3CD3-7E11-1344-AEBB-81FE03A18EA5}"/>
    <dgm:cxn modelId="{D83F8B01-6418-584A-A588-DA9509CEBE34}" srcId="{9211D052-713B-BF47-B526-3999CF837225}" destId="{43644EB2-0077-7A4F-ACF2-83FF456F2270}" srcOrd="5" destOrd="0" parTransId="{EE905EAB-7D20-F643-BB6D-36FB64DECDDC}" sibTransId="{954365A6-FAE0-A74A-A8DA-4B50C21CD1CE}"/>
    <dgm:cxn modelId="{83B24546-FF01-7942-9C36-3071DC79FED7}" type="presOf" srcId="{1BCBA8F7-5B62-1A4E-9BF9-3A581CE683EE}" destId="{FE087BD3-76F9-3342-84BD-798B5225521C}" srcOrd="0" destOrd="0" presId="urn:microsoft.com/office/officeart/2005/8/layout/bProcess2"/>
    <dgm:cxn modelId="{19FF840D-E7F0-944B-8DB7-141B9C4F8C64}" srcId="{9211D052-713B-BF47-B526-3999CF837225}" destId="{64D1B951-2FB5-EA48-A248-A27069569A3E}" srcOrd="7" destOrd="0" parTransId="{C2C2B613-2CF6-6D45-B60E-A84E2081F34C}" sibTransId="{04E5AB20-880D-5B42-A780-586A8C16E0A8}"/>
    <dgm:cxn modelId="{66FAF124-3FF7-5343-BCA0-6B22B4FC4524}" type="presOf" srcId="{31A81AB8-4E0B-7640-88E1-9C3F8BD28F76}" destId="{F2E089FD-D9EF-4B4D-8081-FCE9F646F18F}" srcOrd="0" destOrd="0" presId="urn:microsoft.com/office/officeart/2005/8/layout/bProcess2"/>
    <dgm:cxn modelId="{29505AE8-F7AF-8044-89DB-11500D77211B}" type="presOf" srcId="{B89345CB-A654-C049-B482-4FDEBC6C530E}" destId="{624E6138-B39D-0D42-9DA3-1C400A274228}" srcOrd="0" destOrd="0" presId="urn:microsoft.com/office/officeart/2005/8/layout/bProcess2"/>
    <dgm:cxn modelId="{0DE135AC-7DBC-2842-A4F1-5ABE18BDD846}" type="presOf" srcId="{E0BE3CD3-7E11-1344-AEBB-81FE03A18EA5}" destId="{0275EB8D-E40B-F74E-8F55-D046B4C6EB44}" srcOrd="0" destOrd="0" presId="urn:microsoft.com/office/officeart/2005/8/layout/bProcess2"/>
    <dgm:cxn modelId="{6C51D0DA-4797-C34D-9DAB-E358C8C8C402}" type="presOf" srcId="{42C9C215-8AD5-A343-8906-193C99ACCD17}" destId="{216375F7-C787-4B49-BB0B-6F983869C547}" srcOrd="0" destOrd="0" presId="urn:microsoft.com/office/officeart/2005/8/layout/bProcess2"/>
    <dgm:cxn modelId="{153F3273-D25C-F846-BF3E-733ACD377217}" type="presOf" srcId="{64D1B951-2FB5-EA48-A248-A27069569A3E}" destId="{474A2E2C-4792-3745-A14D-50B075D32789}" srcOrd="0" destOrd="0" presId="urn:microsoft.com/office/officeart/2005/8/layout/bProcess2"/>
    <dgm:cxn modelId="{38839BB6-79A6-194A-9AFB-60DF356DEF72}" type="presOf" srcId="{B99CE583-8CBC-1947-9EC7-807E13CB15E5}" destId="{0135A80E-FCC8-DD48-85B9-B75A6C161F89}" srcOrd="0" destOrd="0" presId="urn:microsoft.com/office/officeart/2005/8/layout/bProcess2"/>
    <dgm:cxn modelId="{37F7DFA7-D480-D34C-BAEE-FEABB76E6F3E}" type="presOf" srcId="{37E2218F-0A4E-6246-A177-A76BB46697A5}" destId="{C6F86C38-2DCD-384E-98A0-C160D6568FFF}" srcOrd="0" destOrd="0" presId="urn:microsoft.com/office/officeart/2005/8/layout/bProcess2"/>
    <dgm:cxn modelId="{3ED4AC9A-6E32-634F-90E0-34333EFBEDC5}" type="presOf" srcId="{43644EB2-0077-7A4F-ACF2-83FF456F2270}" destId="{70CBEC84-3B37-AB4D-8F32-02E01F72DAA7}" srcOrd="0" destOrd="0" presId="urn:microsoft.com/office/officeart/2005/8/layout/bProcess2"/>
    <dgm:cxn modelId="{E64A249A-CBB1-8242-9603-CDBDBD9AD963}" type="presOf" srcId="{954365A6-FAE0-A74A-A8DA-4B50C21CD1CE}" destId="{A30158B3-4B2E-E444-9B06-481EE38A558B}" srcOrd="0" destOrd="0" presId="urn:microsoft.com/office/officeart/2005/8/layout/bProcess2"/>
    <dgm:cxn modelId="{C00B37F2-5452-C04F-8A82-9893BE39DCDB}" type="presParOf" srcId="{70F00588-9567-3446-BC48-B208E257379A}" destId="{FE087BD3-76F9-3342-84BD-798B5225521C}" srcOrd="0" destOrd="0" presId="urn:microsoft.com/office/officeart/2005/8/layout/bProcess2"/>
    <dgm:cxn modelId="{AB9DC112-704C-BA45-8F60-53DA38C3F151}" type="presParOf" srcId="{70F00588-9567-3446-BC48-B208E257379A}" destId="{A4E94EB6-BB72-AB48-8D27-1FA2C4C70177}" srcOrd="1" destOrd="0" presId="urn:microsoft.com/office/officeart/2005/8/layout/bProcess2"/>
    <dgm:cxn modelId="{47F3E8E1-DF3E-9F46-A37E-E270AC06E4DC}" type="presParOf" srcId="{70F00588-9567-3446-BC48-B208E257379A}" destId="{9053FF97-4B0E-824B-9D1A-F554CC6CD1DA}" srcOrd="2" destOrd="0" presId="urn:microsoft.com/office/officeart/2005/8/layout/bProcess2"/>
    <dgm:cxn modelId="{0E168658-F570-8A41-9D64-87FE1CA36CD2}" type="presParOf" srcId="{9053FF97-4B0E-824B-9D1A-F554CC6CD1DA}" destId="{9995D6E4-2404-E244-BAC7-90EFBAE15071}" srcOrd="0" destOrd="0" presId="urn:microsoft.com/office/officeart/2005/8/layout/bProcess2"/>
    <dgm:cxn modelId="{B69B1FB7-AD6F-4449-B77D-E46A6AA62110}" type="presParOf" srcId="{9053FF97-4B0E-824B-9D1A-F554CC6CD1DA}" destId="{CE643F47-DB5F-634B-9E68-320752A8012F}" srcOrd="1" destOrd="0" presId="urn:microsoft.com/office/officeart/2005/8/layout/bProcess2"/>
    <dgm:cxn modelId="{F5DF1366-3595-FD40-A03A-53573D7C50BB}" type="presParOf" srcId="{70F00588-9567-3446-BC48-B208E257379A}" destId="{C6F86C38-2DCD-384E-98A0-C160D6568FFF}" srcOrd="3" destOrd="0" presId="urn:microsoft.com/office/officeart/2005/8/layout/bProcess2"/>
    <dgm:cxn modelId="{FA43577F-5F14-C449-8CC3-1210B27A0D53}" type="presParOf" srcId="{70F00588-9567-3446-BC48-B208E257379A}" destId="{EC0FC466-9E94-9D45-887B-99A522EB185A}" srcOrd="4" destOrd="0" presId="urn:microsoft.com/office/officeart/2005/8/layout/bProcess2"/>
    <dgm:cxn modelId="{C163224D-D965-0046-9234-E7E652B8A6D3}" type="presParOf" srcId="{EC0FC466-9E94-9D45-887B-99A522EB185A}" destId="{0B55237D-88AC-E94B-BDDB-73FE9A671703}" srcOrd="0" destOrd="0" presId="urn:microsoft.com/office/officeart/2005/8/layout/bProcess2"/>
    <dgm:cxn modelId="{446EB7A9-4B30-CA4B-8D5E-CB46AE9BB786}" type="presParOf" srcId="{EC0FC466-9E94-9D45-887B-99A522EB185A}" destId="{B339005C-54D9-9148-8EB0-48C3054AFE7D}" srcOrd="1" destOrd="0" presId="urn:microsoft.com/office/officeart/2005/8/layout/bProcess2"/>
    <dgm:cxn modelId="{F841C904-C48E-0D47-B242-77C87F82004A}" type="presParOf" srcId="{70F00588-9567-3446-BC48-B208E257379A}" destId="{F2E089FD-D9EF-4B4D-8081-FCE9F646F18F}" srcOrd="5" destOrd="0" presId="urn:microsoft.com/office/officeart/2005/8/layout/bProcess2"/>
    <dgm:cxn modelId="{2B1EF535-A641-7A49-8B96-5891F12645D1}" type="presParOf" srcId="{70F00588-9567-3446-BC48-B208E257379A}" destId="{125DB6F7-E2DE-444C-8C24-B948962A0324}" srcOrd="6" destOrd="0" presId="urn:microsoft.com/office/officeart/2005/8/layout/bProcess2"/>
    <dgm:cxn modelId="{D124E586-13C6-0740-98D2-4C559F096D1C}" type="presParOf" srcId="{125DB6F7-E2DE-444C-8C24-B948962A0324}" destId="{2731385E-97FD-A643-8E0E-EBBE42F51B2C}" srcOrd="0" destOrd="0" presId="urn:microsoft.com/office/officeart/2005/8/layout/bProcess2"/>
    <dgm:cxn modelId="{91B6D72A-DA2C-E34D-B20C-09C6F7598FDA}" type="presParOf" srcId="{125DB6F7-E2DE-444C-8C24-B948962A0324}" destId="{0135A80E-FCC8-DD48-85B9-B75A6C161F89}" srcOrd="1" destOrd="0" presId="urn:microsoft.com/office/officeart/2005/8/layout/bProcess2"/>
    <dgm:cxn modelId="{A5F5CCA9-0246-804E-8EB3-23C2908A90B1}" type="presParOf" srcId="{70F00588-9567-3446-BC48-B208E257379A}" destId="{D91134CC-0C7E-4F43-92F7-13AC9201DFD8}" srcOrd="7" destOrd="0" presId="urn:microsoft.com/office/officeart/2005/8/layout/bProcess2"/>
    <dgm:cxn modelId="{04CD3143-CB2C-3341-9410-CFF0139155A1}" type="presParOf" srcId="{70F00588-9567-3446-BC48-B208E257379A}" destId="{BBD1815F-9BA7-C143-9222-EC4A71F1D787}" srcOrd="8" destOrd="0" presId="urn:microsoft.com/office/officeart/2005/8/layout/bProcess2"/>
    <dgm:cxn modelId="{CDDFEE0A-88F6-0043-A260-E10C372FB182}" type="presParOf" srcId="{BBD1815F-9BA7-C143-9222-EC4A71F1D787}" destId="{985AAD49-7288-C74B-ACF4-374AC7E2C639}" srcOrd="0" destOrd="0" presId="urn:microsoft.com/office/officeart/2005/8/layout/bProcess2"/>
    <dgm:cxn modelId="{2881375D-487C-8D46-838C-E30BB8A8ABB9}" type="presParOf" srcId="{BBD1815F-9BA7-C143-9222-EC4A71F1D787}" destId="{C5288FB4-A80D-264E-81F0-6D3A3E5D083B}" srcOrd="1" destOrd="0" presId="urn:microsoft.com/office/officeart/2005/8/layout/bProcess2"/>
    <dgm:cxn modelId="{60DF348A-8D88-B64E-98A7-0D31EB5C432E}" type="presParOf" srcId="{70F00588-9567-3446-BC48-B208E257379A}" destId="{216375F7-C787-4B49-BB0B-6F983869C547}" srcOrd="9" destOrd="0" presId="urn:microsoft.com/office/officeart/2005/8/layout/bProcess2"/>
    <dgm:cxn modelId="{6E27C825-984F-6247-9A2C-FD2DE5606A31}" type="presParOf" srcId="{70F00588-9567-3446-BC48-B208E257379A}" destId="{7FAD129A-036F-7141-978B-82437ABAB2F8}" srcOrd="10" destOrd="0" presId="urn:microsoft.com/office/officeart/2005/8/layout/bProcess2"/>
    <dgm:cxn modelId="{D42B1681-F28B-8943-B829-71A84C45568D}" type="presParOf" srcId="{7FAD129A-036F-7141-978B-82437ABAB2F8}" destId="{1B335DA7-8764-C245-AA25-AD64A972AB5D}" srcOrd="0" destOrd="0" presId="urn:microsoft.com/office/officeart/2005/8/layout/bProcess2"/>
    <dgm:cxn modelId="{599CA77A-D59D-B744-851B-278324895C20}" type="presParOf" srcId="{7FAD129A-036F-7141-978B-82437ABAB2F8}" destId="{70CBEC84-3B37-AB4D-8F32-02E01F72DAA7}" srcOrd="1" destOrd="0" presId="urn:microsoft.com/office/officeart/2005/8/layout/bProcess2"/>
    <dgm:cxn modelId="{D511678D-5CA2-F440-A9A3-C209ACCD6E1B}" type="presParOf" srcId="{70F00588-9567-3446-BC48-B208E257379A}" destId="{A30158B3-4B2E-E444-9B06-481EE38A558B}" srcOrd="11" destOrd="0" presId="urn:microsoft.com/office/officeart/2005/8/layout/bProcess2"/>
    <dgm:cxn modelId="{E154A46E-7035-F743-9B16-47FFC9C50844}" type="presParOf" srcId="{70F00588-9567-3446-BC48-B208E257379A}" destId="{DC3A9144-B13E-B945-8DBB-BAB4F09D74B2}" srcOrd="12" destOrd="0" presId="urn:microsoft.com/office/officeart/2005/8/layout/bProcess2"/>
    <dgm:cxn modelId="{5FF7A617-6A98-C043-B392-9D484E3F32EA}" type="presParOf" srcId="{DC3A9144-B13E-B945-8DBB-BAB4F09D74B2}" destId="{D4AE700C-F0F0-6A42-A4F5-DE0A2F923400}" srcOrd="0" destOrd="0" presId="urn:microsoft.com/office/officeart/2005/8/layout/bProcess2"/>
    <dgm:cxn modelId="{F1BBDFF0-B25C-F648-8ED8-8CA3EA417559}" type="presParOf" srcId="{DC3A9144-B13E-B945-8DBB-BAB4F09D74B2}" destId="{624E6138-B39D-0D42-9DA3-1C400A274228}" srcOrd="1" destOrd="0" presId="urn:microsoft.com/office/officeart/2005/8/layout/bProcess2"/>
    <dgm:cxn modelId="{E85F132C-FF44-004B-A6D0-ADA264E9B226}" type="presParOf" srcId="{70F00588-9567-3446-BC48-B208E257379A}" destId="{0275EB8D-E40B-F74E-8F55-D046B4C6EB44}" srcOrd="13" destOrd="0" presId="urn:microsoft.com/office/officeart/2005/8/layout/bProcess2"/>
    <dgm:cxn modelId="{3192C7E3-4C72-D347-B09E-EF80A7324D24}" type="presParOf" srcId="{70F00588-9567-3446-BC48-B208E257379A}" destId="{474A2E2C-4792-3745-A14D-50B075D32789}"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7848C-5A26-C24C-9AC1-E1E8899769C4}">
      <dsp:nvSpPr>
        <dsp:cNvPr id="0" name=""/>
        <dsp:cNvSpPr/>
      </dsp:nvSpPr>
      <dsp:spPr>
        <a:xfrm>
          <a:off x="934206" y="1507"/>
          <a:ext cx="8647187" cy="983783"/>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31750" rIns="0" bIns="31750" numCol="1" spcCol="1270" anchor="ctr" anchorCtr="0">
          <a:noAutofit/>
        </a:bodyPr>
        <a:lstStyle/>
        <a:p>
          <a:pPr lvl="0" algn="l" defTabSz="2222500" rtl="0">
            <a:lnSpc>
              <a:spcPct val="90000"/>
            </a:lnSpc>
            <a:spcBef>
              <a:spcPct val="0"/>
            </a:spcBef>
            <a:spcAft>
              <a:spcPct val="35000"/>
            </a:spcAft>
          </a:pPr>
          <a:r>
            <a:rPr kumimoji="1" lang="en-US" altLang="zh-CN" sz="5000" kern="1200" dirty="0" smtClean="0"/>
            <a:t>1</a:t>
          </a:r>
          <a:r>
            <a:rPr kumimoji="1" lang="zh-CN" altLang="en-US" sz="5000" kern="1200" dirty="0" smtClean="0"/>
            <a:t> 介绍</a:t>
          </a:r>
          <a:r>
            <a:rPr kumimoji="1" lang="en-US" altLang="zh-CN" sz="5000" kern="1200" dirty="0" smtClean="0"/>
            <a:t>DDD</a:t>
          </a:r>
          <a:r>
            <a:rPr kumimoji="1" lang="zh-CN" altLang="en-US" sz="5000" kern="1200" dirty="0" smtClean="0"/>
            <a:t>领域模型微服务</a:t>
          </a:r>
          <a:endParaRPr lang="zh-CN" altLang="en-US" sz="5000" kern="1200" dirty="0"/>
        </a:p>
      </dsp:txBody>
      <dsp:txXfrm>
        <a:off x="1426098" y="1507"/>
        <a:ext cx="7663404" cy="983783"/>
      </dsp:txXfrm>
    </dsp:sp>
    <dsp:sp modelId="{C3B9E978-CB38-8747-B5B1-0EEA640F0C09}">
      <dsp:nvSpPr>
        <dsp:cNvPr id="0" name=""/>
        <dsp:cNvSpPr/>
      </dsp:nvSpPr>
      <dsp:spPr>
        <a:xfrm>
          <a:off x="934206" y="1123020"/>
          <a:ext cx="8647187" cy="983783"/>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31750" rIns="0" bIns="31750" numCol="1" spcCol="1270" anchor="ctr" anchorCtr="0">
          <a:noAutofit/>
        </a:bodyPr>
        <a:lstStyle/>
        <a:p>
          <a:pPr lvl="0" algn="l" defTabSz="2222500" rtl="0">
            <a:lnSpc>
              <a:spcPct val="90000"/>
            </a:lnSpc>
            <a:spcBef>
              <a:spcPct val="0"/>
            </a:spcBef>
            <a:spcAft>
              <a:spcPct val="35000"/>
            </a:spcAft>
          </a:pPr>
          <a:r>
            <a:rPr kumimoji="1" lang="en-US" altLang="zh-CN" sz="5000" kern="1200" dirty="0" smtClean="0"/>
            <a:t>2</a:t>
          </a:r>
          <a:r>
            <a:rPr kumimoji="1" lang="zh-CN" altLang="en-US" sz="5000" kern="1200" dirty="0" smtClean="0"/>
            <a:t> 领域模型微服务拆分落地</a:t>
          </a:r>
          <a:endParaRPr lang="zh-CN" altLang="en-US" sz="5000" kern="1200" dirty="0"/>
        </a:p>
      </dsp:txBody>
      <dsp:txXfrm>
        <a:off x="1426098" y="1123020"/>
        <a:ext cx="7663404" cy="983783"/>
      </dsp:txXfrm>
    </dsp:sp>
    <dsp:sp modelId="{23710F0A-C4D9-5E43-B58D-673A8B7AF43F}">
      <dsp:nvSpPr>
        <dsp:cNvPr id="0" name=""/>
        <dsp:cNvSpPr/>
      </dsp:nvSpPr>
      <dsp:spPr>
        <a:xfrm>
          <a:off x="934206" y="2244533"/>
          <a:ext cx="8647187" cy="983783"/>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31750" rIns="0" bIns="31750" numCol="1" spcCol="1270" anchor="ctr" anchorCtr="0">
          <a:noAutofit/>
        </a:bodyPr>
        <a:lstStyle/>
        <a:p>
          <a:pPr lvl="0" algn="l" defTabSz="2222500" rtl="0">
            <a:lnSpc>
              <a:spcPct val="90000"/>
            </a:lnSpc>
            <a:spcBef>
              <a:spcPct val="0"/>
            </a:spcBef>
            <a:spcAft>
              <a:spcPct val="35000"/>
            </a:spcAft>
          </a:pPr>
          <a:r>
            <a:rPr lang="en-US" altLang="zh-CN" sz="5000" kern="1200" dirty="0" smtClean="0"/>
            <a:t>3</a:t>
          </a:r>
          <a:r>
            <a:rPr lang="zh-CN" altLang="en-US" sz="5000" kern="1200" dirty="0" smtClean="0"/>
            <a:t> </a:t>
          </a:r>
          <a:r>
            <a:rPr lang="en-US" altLang="zh-CN" sz="5000" kern="1200" dirty="0" err="1" smtClean="0"/>
            <a:t>GraphQL</a:t>
          </a:r>
          <a:r>
            <a:rPr lang="zh-CN" altLang="en-US" sz="5000" kern="1200" dirty="0" smtClean="0"/>
            <a:t> </a:t>
          </a:r>
          <a:r>
            <a:rPr lang="en-US" altLang="zh-CN" sz="5000" kern="1200" dirty="0" smtClean="0"/>
            <a:t>API</a:t>
          </a:r>
          <a:r>
            <a:rPr lang="zh-CN" altLang="en-US" sz="5000" kern="1200" dirty="0" smtClean="0"/>
            <a:t>设计</a:t>
          </a:r>
          <a:endParaRPr lang="zh-CN" altLang="en-US" sz="5000" kern="1200" dirty="0"/>
        </a:p>
      </dsp:txBody>
      <dsp:txXfrm>
        <a:off x="1426098" y="2244533"/>
        <a:ext cx="7663404" cy="983783"/>
      </dsp:txXfrm>
    </dsp:sp>
    <dsp:sp modelId="{6C8FD93F-9C83-854C-B40F-F92C0CF64BE1}">
      <dsp:nvSpPr>
        <dsp:cNvPr id="0" name=""/>
        <dsp:cNvSpPr/>
      </dsp:nvSpPr>
      <dsp:spPr>
        <a:xfrm>
          <a:off x="919916" y="3367554"/>
          <a:ext cx="8647187" cy="983783"/>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0" tIns="31750" rIns="0" bIns="31750" numCol="1" spcCol="1270" anchor="ctr" anchorCtr="0">
          <a:noAutofit/>
        </a:bodyPr>
        <a:lstStyle/>
        <a:p>
          <a:pPr lvl="0" algn="l" defTabSz="2222500" rtl="0">
            <a:lnSpc>
              <a:spcPct val="90000"/>
            </a:lnSpc>
            <a:spcBef>
              <a:spcPct val="0"/>
            </a:spcBef>
            <a:spcAft>
              <a:spcPct val="35000"/>
            </a:spcAft>
          </a:pPr>
          <a:r>
            <a:rPr kumimoji="1" lang="en-US" altLang="zh-CN" sz="5000" kern="1200" dirty="0" smtClean="0"/>
            <a:t>3</a:t>
          </a:r>
          <a:r>
            <a:rPr kumimoji="1" lang="zh-CN" altLang="en-US" sz="5000" kern="1200" dirty="0" smtClean="0"/>
            <a:t>交流环节</a:t>
          </a:r>
          <a:endParaRPr lang="zh-CN" altLang="en-US" sz="5000" kern="1200" dirty="0"/>
        </a:p>
      </dsp:txBody>
      <dsp:txXfrm>
        <a:off x="1411808" y="3367554"/>
        <a:ext cx="7663404" cy="983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60084-5D05-094C-B45A-119532703FF1}">
      <dsp:nvSpPr>
        <dsp:cNvPr id="0" name=""/>
        <dsp:cNvSpPr/>
      </dsp:nvSpPr>
      <dsp:spPr>
        <a:xfrm>
          <a:off x="0" y="0"/>
          <a:ext cx="3286125"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1155700" rtl="0">
            <a:lnSpc>
              <a:spcPct val="90000"/>
            </a:lnSpc>
            <a:spcBef>
              <a:spcPct val="0"/>
            </a:spcBef>
            <a:spcAft>
              <a:spcPct val="35000"/>
            </a:spcAft>
          </a:pPr>
          <a:r>
            <a:rPr lang="zh-CN" altLang="en-US" sz="2600" kern="1200" dirty="0"/>
            <a:t>降低开发的</a:t>
          </a:r>
          <a:r>
            <a:rPr lang="zh-CN" altLang="en-US" sz="2600" kern="1200" dirty="0" smtClean="0"/>
            <a:t>不确定性，建立统一语言模型</a:t>
          </a:r>
          <a:endParaRPr lang="zh-CN" altLang="en-US" sz="2600" kern="1200" dirty="0"/>
        </a:p>
      </dsp:txBody>
      <dsp:txXfrm>
        <a:off x="0" y="1653508"/>
        <a:ext cx="3286125" cy="2610802"/>
      </dsp:txXfrm>
    </dsp:sp>
    <dsp:sp modelId="{54200A38-9072-924E-B79B-4775940E1E6F}">
      <dsp:nvSpPr>
        <dsp:cNvPr id="0" name=""/>
        <dsp:cNvSpPr/>
      </dsp:nvSpPr>
      <dsp:spPr>
        <a:xfrm>
          <a:off x="990361"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r>
            <a:rPr lang="zh-CN" altLang="en-US" sz="4800" kern="1200"/>
            <a:t>1</a:t>
          </a:r>
        </a:p>
      </dsp:txBody>
      <dsp:txXfrm>
        <a:off x="1181533" y="626305"/>
        <a:ext cx="923057" cy="923057"/>
      </dsp:txXfrm>
    </dsp:sp>
    <dsp:sp modelId="{FDC3AA80-73A6-594B-8264-CE50AFDAFC3B}">
      <dsp:nvSpPr>
        <dsp:cNvPr id="0" name=""/>
        <dsp:cNvSpPr/>
      </dsp:nvSpPr>
      <dsp:spPr>
        <a:xfrm>
          <a:off x="0" y="4351266"/>
          <a:ext cx="32861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CFC94-A04C-6940-B63D-AFFB9BFF0BEA}">
      <dsp:nvSpPr>
        <dsp:cNvPr id="0" name=""/>
        <dsp:cNvSpPr/>
      </dsp:nvSpPr>
      <dsp:spPr>
        <a:xfrm>
          <a:off x="3614737" y="0"/>
          <a:ext cx="3286125"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1155700" rtl="0">
            <a:lnSpc>
              <a:spcPct val="90000"/>
            </a:lnSpc>
            <a:spcBef>
              <a:spcPct val="0"/>
            </a:spcBef>
            <a:spcAft>
              <a:spcPct val="35000"/>
            </a:spcAft>
          </a:pPr>
          <a:r>
            <a:rPr lang="zh-CN" altLang="en-US" sz="2600" kern="1200" dirty="0" smtClean="0"/>
            <a:t>提出充血模型，让设计出来的对象与实际业务相关联，提高代码可读性</a:t>
          </a:r>
          <a:endParaRPr lang="zh-CN" altLang="en-US" sz="2600" kern="1200" dirty="0"/>
        </a:p>
      </dsp:txBody>
      <dsp:txXfrm>
        <a:off x="3614737" y="1653508"/>
        <a:ext cx="3286125" cy="2610802"/>
      </dsp:txXfrm>
    </dsp:sp>
    <dsp:sp modelId="{01DCBAE3-9402-934A-B1C5-2A9A52E83F4F}">
      <dsp:nvSpPr>
        <dsp:cNvPr id="0" name=""/>
        <dsp:cNvSpPr/>
      </dsp:nvSpPr>
      <dsp:spPr>
        <a:xfrm>
          <a:off x="4605099"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r>
            <a:rPr lang="zh-CN" altLang="en-US" sz="4800" kern="1200"/>
            <a:t>2</a:t>
          </a:r>
        </a:p>
      </dsp:txBody>
      <dsp:txXfrm>
        <a:off x="4796271" y="626305"/>
        <a:ext cx="923057" cy="923057"/>
      </dsp:txXfrm>
    </dsp:sp>
    <dsp:sp modelId="{D58045E8-8D34-2445-ADFF-8EC7203094D4}">
      <dsp:nvSpPr>
        <dsp:cNvPr id="0" name=""/>
        <dsp:cNvSpPr/>
      </dsp:nvSpPr>
      <dsp:spPr>
        <a:xfrm>
          <a:off x="3614737" y="4351266"/>
          <a:ext cx="32861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1A4458-9681-3F42-AE6A-0741D632257C}">
      <dsp:nvSpPr>
        <dsp:cNvPr id="0" name=""/>
        <dsp:cNvSpPr/>
      </dsp:nvSpPr>
      <dsp:spPr>
        <a:xfrm>
          <a:off x="7229475" y="0"/>
          <a:ext cx="3286125"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1155700" rtl="0">
            <a:lnSpc>
              <a:spcPct val="90000"/>
            </a:lnSpc>
            <a:spcBef>
              <a:spcPct val="0"/>
            </a:spcBef>
            <a:spcAft>
              <a:spcPct val="35000"/>
            </a:spcAft>
          </a:pPr>
          <a:r>
            <a:rPr lang="zh-CN" altLang="en-US" sz="2600" kern="1200" dirty="0"/>
            <a:t>合理</a:t>
          </a:r>
          <a:r>
            <a:rPr lang="zh-CN" altLang="en-US" sz="2600" kern="1200" dirty="0" smtClean="0"/>
            <a:t>划分业务边界上下文，拆分微服务，提高项目的可维护性</a:t>
          </a:r>
          <a:endParaRPr lang="zh-CN" altLang="en-US" sz="2600" kern="1200" dirty="0"/>
        </a:p>
      </dsp:txBody>
      <dsp:txXfrm>
        <a:off x="7229475" y="1653508"/>
        <a:ext cx="3286125" cy="2610802"/>
      </dsp:txXfrm>
    </dsp:sp>
    <dsp:sp modelId="{7E74AE5D-07B8-FE43-94AA-F44CD92EE3B2}">
      <dsp:nvSpPr>
        <dsp:cNvPr id="0" name=""/>
        <dsp:cNvSpPr/>
      </dsp:nvSpPr>
      <dsp:spPr>
        <a:xfrm>
          <a:off x="8219836"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r>
            <a:rPr lang="zh-CN" altLang="en-US" sz="4800" kern="1200" dirty="0"/>
            <a:t>3</a:t>
          </a:r>
        </a:p>
      </dsp:txBody>
      <dsp:txXfrm>
        <a:off x="8411008" y="626305"/>
        <a:ext cx="923057" cy="923057"/>
      </dsp:txXfrm>
    </dsp:sp>
    <dsp:sp modelId="{BDC31382-9207-CF4A-A6EC-3C94E0804D0B}">
      <dsp:nvSpPr>
        <dsp:cNvPr id="0" name=""/>
        <dsp:cNvSpPr/>
      </dsp:nvSpPr>
      <dsp:spPr>
        <a:xfrm>
          <a:off x="7229475" y="4351266"/>
          <a:ext cx="32861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87BD3-76F9-3342-84BD-798B5225521C}">
      <dsp:nvSpPr>
        <dsp:cNvPr id="0" name=""/>
        <dsp:cNvSpPr/>
      </dsp:nvSpPr>
      <dsp:spPr>
        <a:xfrm>
          <a:off x="3968" y="974592"/>
          <a:ext cx="1476374" cy="1476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kumimoji="1" lang="zh-CN" altLang="en-US" sz="3000" kern="1200" smtClean="0"/>
            <a:t>流程 </a:t>
          </a:r>
          <a:endParaRPr lang="zh-CN" altLang="en-US" sz="3000" kern="1200"/>
        </a:p>
      </dsp:txBody>
      <dsp:txXfrm>
        <a:off x="220178" y="1190802"/>
        <a:ext cx="1043954" cy="1043954"/>
      </dsp:txXfrm>
    </dsp:sp>
    <dsp:sp modelId="{A4E94EB6-BB72-AB48-8D27-1FA2C4C70177}">
      <dsp:nvSpPr>
        <dsp:cNvPr id="0" name=""/>
        <dsp:cNvSpPr/>
      </dsp:nvSpPr>
      <dsp:spPr>
        <a:xfrm rot="10800000">
          <a:off x="483790" y="2641604"/>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E643F47-DB5F-634B-9E68-320752A8012F}">
      <dsp:nvSpPr>
        <dsp:cNvPr id="0" name=""/>
        <dsp:cNvSpPr/>
      </dsp:nvSpPr>
      <dsp:spPr>
        <a:xfrm>
          <a:off x="249785" y="3213515"/>
          <a:ext cx="984742" cy="984742"/>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zh-CN" altLang="en-US" sz="1700" kern="1200" smtClean="0"/>
            <a:t>事件</a:t>
          </a:r>
          <a:endParaRPr kumimoji="1" lang="en-US" altLang="zh-CN" sz="1700" kern="1200" dirty="0" smtClean="0"/>
        </a:p>
      </dsp:txBody>
      <dsp:txXfrm>
        <a:off x="393997" y="3357727"/>
        <a:ext cx="696318" cy="696318"/>
      </dsp:txXfrm>
    </dsp:sp>
    <dsp:sp modelId="{C6F86C38-2DCD-384E-98A0-C160D6568FFF}">
      <dsp:nvSpPr>
        <dsp:cNvPr id="0" name=""/>
        <dsp:cNvSpPr/>
      </dsp:nvSpPr>
      <dsp:spPr>
        <a:xfrm rot="5400000">
          <a:off x="1602510" y="3503811"/>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39005C-54D9-9148-8EB0-48C3054AFE7D}">
      <dsp:nvSpPr>
        <dsp:cNvPr id="0" name=""/>
        <dsp:cNvSpPr/>
      </dsp:nvSpPr>
      <dsp:spPr>
        <a:xfrm>
          <a:off x="2464347" y="3213515"/>
          <a:ext cx="984742" cy="984742"/>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zh-CN" altLang="en-US" sz="1700" kern="1200" smtClean="0"/>
            <a:t>命令</a:t>
          </a:r>
          <a:endParaRPr kumimoji="1" lang="en-US" altLang="zh-CN" sz="1700" kern="1200" dirty="0" smtClean="0"/>
        </a:p>
      </dsp:txBody>
      <dsp:txXfrm>
        <a:off x="2608559" y="3357727"/>
        <a:ext cx="696318" cy="696318"/>
      </dsp:txXfrm>
    </dsp:sp>
    <dsp:sp modelId="{F2E089FD-D9EF-4B4D-8081-FCE9F646F18F}">
      <dsp:nvSpPr>
        <dsp:cNvPr id="0" name=""/>
        <dsp:cNvSpPr/>
      </dsp:nvSpPr>
      <dsp:spPr>
        <a:xfrm>
          <a:off x="2698353" y="2495820"/>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135A80E-FCC8-DD48-85B9-B75A6C161F89}">
      <dsp:nvSpPr>
        <dsp:cNvPr id="0" name=""/>
        <dsp:cNvSpPr/>
      </dsp:nvSpPr>
      <dsp:spPr>
        <a:xfrm>
          <a:off x="2464347" y="1220409"/>
          <a:ext cx="984742" cy="984742"/>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zh-CN" altLang="en-US" sz="1700" kern="1200" smtClean="0"/>
            <a:t>聚集</a:t>
          </a:r>
          <a:endParaRPr kumimoji="1" lang="en-US" altLang="zh-CN" sz="1700" kern="1200" dirty="0" smtClean="0"/>
        </a:p>
      </dsp:txBody>
      <dsp:txXfrm>
        <a:off x="2608559" y="1364621"/>
        <a:ext cx="696318" cy="696318"/>
      </dsp:txXfrm>
    </dsp:sp>
    <dsp:sp modelId="{D91134CC-0C7E-4F43-92F7-13AC9201DFD8}">
      <dsp:nvSpPr>
        <dsp:cNvPr id="0" name=""/>
        <dsp:cNvSpPr/>
      </dsp:nvSpPr>
      <dsp:spPr>
        <a:xfrm rot="5400000">
          <a:off x="3817072" y="1510705"/>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5288FB4-A80D-264E-81F0-6D3A3E5D083B}">
      <dsp:nvSpPr>
        <dsp:cNvPr id="0" name=""/>
        <dsp:cNvSpPr/>
      </dsp:nvSpPr>
      <dsp:spPr>
        <a:xfrm>
          <a:off x="4678910" y="1220409"/>
          <a:ext cx="984742" cy="984742"/>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700" kern="1200" dirty="0" smtClean="0"/>
            <a:t>分析领域对象</a:t>
          </a:r>
          <a:endParaRPr lang="en-US" altLang="zh-CN" sz="1700" kern="1200" dirty="0" smtClean="0"/>
        </a:p>
      </dsp:txBody>
      <dsp:txXfrm>
        <a:off x="4823122" y="1364621"/>
        <a:ext cx="696318" cy="696318"/>
      </dsp:txXfrm>
    </dsp:sp>
    <dsp:sp modelId="{216375F7-C787-4B49-BB0B-6F983869C547}">
      <dsp:nvSpPr>
        <dsp:cNvPr id="0" name=""/>
        <dsp:cNvSpPr/>
      </dsp:nvSpPr>
      <dsp:spPr>
        <a:xfrm rot="10800000">
          <a:off x="4912915" y="2518696"/>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CBEC84-3B37-AB4D-8F32-02E01F72DAA7}">
      <dsp:nvSpPr>
        <dsp:cNvPr id="0" name=""/>
        <dsp:cNvSpPr/>
      </dsp:nvSpPr>
      <dsp:spPr>
        <a:xfrm>
          <a:off x="4678910" y="3213515"/>
          <a:ext cx="984742" cy="984742"/>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分析领域子域</a:t>
          </a:r>
          <a:endParaRPr lang="zh-CN" altLang="en-US" sz="1700" kern="1200" dirty="0"/>
        </a:p>
      </dsp:txBody>
      <dsp:txXfrm>
        <a:off x="4823122" y="3357727"/>
        <a:ext cx="696318" cy="696318"/>
      </dsp:txXfrm>
    </dsp:sp>
    <dsp:sp modelId="{A30158B3-4B2E-E444-9B06-481EE38A558B}">
      <dsp:nvSpPr>
        <dsp:cNvPr id="0" name=""/>
        <dsp:cNvSpPr/>
      </dsp:nvSpPr>
      <dsp:spPr>
        <a:xfrm rot="5400000">
          <a:off x="6031635" y="3503811"/>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4E6138-B39D-0D42-9DA3-1C400A274228}">
      <dsp:nvSpPr>
        <dsp:cNvPr id="0" name=""/>
        <dsp:cNvSpPr/>
      </dsp:nvSpPr>
      <dsp:spPr>
        <a:xfrm>
          <a:off x="6893472" y="3213515"/>
          <a:ext cx="984742" cy="984742"/>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smtClean="0"/>
            <a:t>划分</a:t>
          </a:r>
          <a:r>
            <a:rPr lang="en-US" altLang="zh-CN" sz="1700" kern="1200" smtClean="0"/>
            <a:t>BC</a:t>
          </a:r>
          <a:endParaRPr lang="zh-CN" altLang="en-US" sz="1700" kern="1200" dirty="0"/>
        </a:p>
      </dsp:txBody>
      <dsp:txXfrm>
        <a:off x="7037684" y="3357727"/>
        <a:ext cx="696318" cy="696318"/>
      </dsp:txXfrm>
    </dsp:sp>
    <dsp:sp modelId="{0275EB8D-E40B-F74E-8F55-D046B4C6EB44}">
      <dsp:nvSpPr>
        <dsp:cNvPr id="0" name=""/>
        <dsp:cNvSpPr/>
      </dsp:nvSpPr>
      <dsp:spPr>
        <a:xfrm>
          <a:off x="7127478" y="2618728"/>
          <a:ext cx="516731" cy="404150"/>
        </a:xfrm>
        <a:prstGeom prst="triangle">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4A2E2C-4792-3745-A14D-50B075D32789}">
      <dsp:nvSpPr>
        <dsp:cNvPr id="0" name=""/>
        <dsp:cNvSpPr/>
      </dsp:nvSpPr>
      <dsp:spPr>
        <a:xfrm>
          <a:off x="6647656" y="974592"/>
          <a:ext cx="1476374" cy="1476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altLang="zh-CN" sz="3000" kern="1200" dirty="0" smtClean="0"/>
            <a:t>API</a:t>
          </a:r>
          <a:r>
            <a:rPr lang="zh-CN" altLang="en-US" sz="3000" kern="1200" dirty="0" smtClean="0"/>
            <a:t>设计</a:t>
          </a:r>
          <a:endParaRPr lang="zh-CN" altLang="en-US" sz="3000" kern="1200" dirty="0"/>
        </a:p>
      </dsp:txBody>
      <dsp:txXfrm>
        <a:off x="6863866" y="1190802"/>
        <a:ext cx="1043954" cy="104395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F83CC-762F-E443-A930-D39B20D116D4}" type="datetimeFigureOut">
              <a:rPr kumimoji="1" lang="zh-CN" altLang="en-US" smtClean="0"/>
              <a:t>2017/7/31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B5662-34A7-1844-939C-8DD94947AACD}" type="slidenum">
              <a:rPr kumimoji="1" lang="zh-CN" altLang="en-US" smtClean="0"/>
              <a:t>‹#›</a:t>
            </a:fld>
            <a:endParaRPr kumimoji="1" lang="zh-CN" altLang="en-US"/>
          </a:p>
        </p:txBody>
      </p:sp>
    </p:spTree>
    <p:extLst>
      <p:ext uri="{BB962C8B-B14F-4D97-AF65-F5344CB8AC3E}">
        <p14:creationId xmlns:p14="http://schemas.microsoft.com/office/powerpoint/2010/main" val="151939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E0B5662-34A7-1844-939C-8DD94947AACD}" type="slidenum">
              <a:rPr kumimoji="1" lang="zh-CN" altLang="en-US" smtClean="0"/>
              <a:t>1</a:t>
            </a:fld>
            <a:endParaRPr kumimoji="1" lang="zh-CN" altLang="en-US"/>
          </a:p>
        </p:txBody>
      </p:sp>
    </p:spTree>
    <p:extLst>
      <p:ext uri="{BB962C8B-B14F-4D97-AF65-F5344CB8AC3E}">
        <p14:creationId xmlns:p14="http://schemas.microsoft.com/office/powerpoint/2010/main" val="44097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91892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167399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64161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184513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148483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191297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142586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81013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83667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23207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2CD79B6-E57C-A24E-87A4-477F384C6CDC}" type="datetimeFigureOut">
              <a:rPr kumimoji="1" lang="zh-CN" altLang="en-US" smtClean="0"/>
              <a:t>2017/7/31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6149440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44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D79B6-E57C-A24E-87A4-477F384C6CDC}" type="datetimeFigureOut">
              <a:rPr kumimoji="1" lang="zh-CN" altLang="en-US" smtClean="0"/>
              <a:t>2017/7/31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34521-8A8E-D74E-BBF2-87190AAE6F95}" type="slidenum">
              <a:rPr kumimoji="1" lang="zh-CN" altLang="en-US" smtClean="0"/>
              <a:t>‹#›</a:t>
            </a:fld>
            <a:endParaRPr kumimoji="1" lang="zh-CN" altLang="en-US"/>
          </a:p>
        </p:txBody>
      </p:sp>
    </p:spTree>
    <p:extLst>
      <p:ext uri="{BB962C8B-B14F-4D97-AF65-F5344CB8AC3E}">
        <p14:creationId xmlns:p14="http://schemas.microsoft.com/office/powerpoint/2010/main" val="61247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dirty="0" smtClean="0">
                <a:solidFill>
                  <a:schemeClr val="bg1">
                    <a:alpha val="87000"/>
                  </a:schemeClr>
                </a:solidFill>
                <a:latin typeface="SimHei" charset="-122"/>
                <a:ea typeface="SimHei" charset="-122"/>
                <a:cs typeface="SimHei" charset="-122"/>
              </a:rPr>
              <a:t/>
            </a:r>
            <a:br>
              <a:rPr kumimoji="1" lang="en-US" altLang="zh-CN" dirty="0" smtClean="0">
                <a:solidFill>
                  <a:schemeClr val="bg1">
                    <a:alpha val="87000"/>
                  </a:schemeClr>
                </a:solidFill>
                <a:latin typeface="SimHei" charset="-122"/>
                <a:ea typeface="SimHei" charset="-122"/>
                <a:cs typeface="SimHei" charset="-122"/>
              </a:rPr>
            </a:br>
            <a:r>
              <a:rPr kumimoji="1" lang="en-US" altLang="zh-CN" dirty="0" smtClean="0">
                <a:solidFill>
                  <a:schemeClr val="bg1">
                    <a:alpha val="87000"/>
                  </a:schemeClr>
                </a:solidFill>
                <a:latin typeface="SimHei" charset="-122"/>
                <a:ea typeface="SimHei" charset="-122"/>
                <a:cs typeface="SimHei" charset="-122"/>
              </a:rPr>
              <a:t>DDD</a:t>
            </a:r>
            <a:r>
              <a:rPr kumimoji="1" lang="zh-CN" altLang="en-US" dirty="0" smtClean="0">
                <a:solidFill>
                  <a:schemeClr val="bg1">
                    <a:alpha val="87000"/>
                  </a:schemeClr>
                </a:solidFill>
                <a:latin typeface="SimHei" charset="-122"/>
                <a:ea typeface="SimHei" charset="-122"/>
                <a:cs typeface="SimHei" charset="-122"/>
              </a:rPr>
              <a:t>领域模型与微服务拆分</a:t>
            </a:r>
            <a:endParaRPr kumimoji="1" lang="zh-CN" altLang="en-US" dirty="0">
              <a:solidFill>
                <a:schemeClr val="bg1">
                  <a:alpha val="87000"/>
                </a:schemeClr>
              </a:solidFill>
              <a:latin typeface="SimHei" charset="-122"/>
              <a:ea typeface="SimHei" charset="-122"/>
              <a:cs typeface="SimHei" charset="-122"/>
            </a:endParaRPr>
          </a:p>
        </p:txBody>
      </p:sp>
      <p:sp>
        <p:nvSpPr>
          <p:cNvPr id="3" name="副标题 2"/>
          <p:cNvSpPr>
            <a:spLocks noGrp="1"/>
          </p:cNvSpPr>
          <p:nvPr>
            <p:ph type="subTitle" idx="1"/>
          </p:nvPr>
        </p:nvSpPr>
        <p:spPr/>
        <p:txBody>
          <a:bodyPr/>
          <a:lstStyle/>
          <a:p>
            <a:r>
              <a:rPr kumimoji="1" lang="zh-CN" altLang="en-US" dirty="0" smtClean="0">
                <a:solidFill>
                  <a:schemeClr val="bg1">
                    <a:alpha val="87000"/>
                  </a:schemeClr>
                </a:solidFill>
              </a:rPr>
              <a:t>中电六所 胡戎</a:t>
            </a:r>
            <a:endParaRPr kumimoji="1" lang="zh-CN" altLang="en-US" dirty="0">
              <a:solidFill>
                <a:schemeClr val="bg1">
                  <a:alpha val="87000"/>
                </a:schemeClr>
              </a:solidFill>
            </a:endParaRPr>
          </a:p>
        </p:txBody>
      </p:sp>
    </p:spTree>
    <p:extLst>
      <p:ext uri="{BB962C8B-B14F-4D97-AF65-F5344CB8AC3E}">
        <p14:creationId xmlns:p14="http://schemas.microsoft.com/office/powerpoint/2010/main" val="1075408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bg1"/>
                </a:solidFill>
              </a:rPr>
              <a:t>项目实战（共享电动车）</a:t>
            </a:r>
            <a:endParaRPr kumimoji="1" lang="zh-CN" altLang="en-US" dirty="0"/>
          </a:p>
        </p:txBody>
      </p:sp>
      <p:sp>
        <p:nvSpPr>
          <p:cNvPr id="3" name="内容占位符 2"/>
          <p:cNvSpPr>
            <a:spLocks noGrp="1"/>
          </p:cNvSpPr>
          <p:nvPr>
            <p:ph idx="1"/>
          </p:nvPr>
        </p:nvSpPr>
        <p:spPr/>
        <p:txBody>
          <a:bodyPr/>
          <a:lstStyle/>
          <a:p>
            <a:r>
              <a:rPr kumimoji="1" lang="zh-CN" altLang="en-US" dirty="0" smtClean="0">
                <a:solidFill>
                  <a:schemeClr val="bg1"/>
                </a:solidFill>
              </a:rPr>
              <a:t>第一步针对上文提供的需求，参会人员（领域专家，技术人员）开始针对需求的初稿思考问题域的第一个环节</a:t>
            </a:r>
            <a:endParaRPr kumimoji="1" lang="en-US" altLang="zh-CN" dirty="0" smtClean="0">
              <a:solidFill>
                <a:schemeClr val="bg1"/>
              </a:solidFill>
            </a:endParaRPr>
          </a:p>
          <a:p>
            <a:r>
              <a:rPr kumimoji="1" lang="zh-CN" altLang="en-US" dirty="0" smtClean="0">
                <a:solidFill>
                  <a:schemeClr val="bg1"/>
                </a:solidFill>
              </a:rPr>
              <a:t>该环节需要确定需求的核心域</a:t>
            </a:r>
            <a:endParaRPr kumimoji="1" lang="en-US" altLang="zh-CN" dirty="0" smtClean="0">
              <a:solidFill>
                <a:schemeClr val="bg1"/>
              </a:solidFill>
            </a:endParaRPr>
          </a:p>
          <a:p>
            <a:r>
              <a:rPr kumimoji="1" lang="zh-CN" altLang="en-US" dirty="0" smtClean="0">
                <a:solidFill>
                  <a:schemeClr val="bg1"/>
                </a:solidFill>
              </a:rPr>
              <a:t>该环节需要找出领域专家和技术人员各自关注的要点</a:t>
            </a:r>
            <a:endParaRPr kumimoji="1" lang="en-US" altLang="zh-CN" dirty="0" smtClean="0">
              <a:solidFill>
                <a:schemeClr val="bg1"/>
              </a:solidFill>
            </a:endParaRPr>
          </a:p>
          <a:p>
            <a:r>
              <a:rPr kumimoji="1" lang="zh-CN" altLang="en-US" dirty="0" smtClean="0">
                <a:solidFill>
                  <a:schemeClr val="bg1"/>
                </a:solidFill>
              </a:rPr>
              <a:t>该环节需要领域专家和技术人员交换概念，统一专有名词</a:t>
            </a:r>
            <a:endParaRPr kumimoji="1" lang="zh-CN" altLang="en-US" dirty="0">
              <a:solidFill>
                <a:schemeClr val="bg1"/>
              </a:solidFill>
            </a:endParaRPr>
          </a:p>
        </p:txBody>
      </p:sp>
    </p:spTree>
    <p:extLst>
      <p:ext uri="{BB962C8B-B14F-4D97-AF65-F5344CB8AC3E}">
        <p14:creationId xmlns:p14="http://schemas.microsoft.com/office/powerpoint/2010/main" val="70965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65760" y="3291840"/>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a:t>
            </a:r>
            <a:endParaRPr kumimoji="1" lang="zh-CN" altLang="en-US" dirty="0"/>
          </a:p>
        </p:txBody>
      </p:sp>
      <p:sp>
        <p:nvSpPr>
          <p:cNvPr id="5" name="圆角矩形 4"/>
          <p:cNvSpPr/>
          <p:nvPr/>
        </p:nvSpPr>
        <p:spPr>
          <a:xfrm>
            <a:off x="365760" y="518398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a:t>
            </a:r>
            <a:endParaRPr kumimoji="1" lang="zh-CN" altLang="en-US" dirty="0"/>
          </a:p>
        </p:txBody>
      </p:sp>
      <p:sp>
        <p:nvSpPr>
          <p:cNvPr id="6" name="圆角矩形 5"/>
          <p:cNvSpPr/>
          <p:nvPr/>
        </p:nvSpPr>
        <p:spPr>
          <a:xfrm>
            <a:off x="396240" y="162972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平台</a:t>
            </a:r>
            <a:endParaRPr kumimoji="1" lang="zh-CN" altLang="en-US" dirty="0"/>
          </a:p>
        </p:txBody>
      </p:sp>
      <p:sp>
        <p:nvSpPr>
          <p:cNvPr id="8" name="圆角矩形 7"/>
          <p:cNvSpPr/>
          <p:nvPr/>
        </p:nvSpPr>
        <p:spPr>
          <a:xfrm>
            <a:off x="1478280" y="3291840"/>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发布行程</a:t>
            </a:r>
            <a:endParaRPr kumimoji="1" lang="zh-CN" altLang="en-US" dirty="0"/>
          </a:p>
        </p:txBody>
      </p:sp>
      <p:sp>
        <p:nvSpPr>
          <p:cNvPr id="9" name="圆角矩形 8"/>
          <p:cNvSpPr/>
          <p:nvPr/>
        </p:nvSpPr>
        <p:spPr>
          <a:xfrm>
            <a:off x="2392680" y="518398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发布行程</a:t>
            </a:r>
            <a:endParaRPr kumimoji="1" lang="zh-CN" altLang="en-US" dirty="0"/>
          </a:p>
        </p:txBody>
      </p:sp>
      <p:sp>
        <p:nvSpPr>
          <p:cNvPr id="10" name="圆角矩形 9"/>
          <p:cNvSpPr/>
          <p:nvPr/>
        </p:nvSpPr>
        <p:spPr>
          <a:xfrm>
            <a:off x="3489960" y="162972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匹配行程</a:t>
            </a:r>
            <a:endParaRPr kumimoji="1" lang="zh-CN" altLang="en-US" dirty="0"/>
          </a:p>
        </p:txBody>
      </p:sp>
      <p:sp>
        <p:nvSpPr>
          <p:cNvPr id="11" name="圆角矩形 10"/>
          <p:cNvSpPr/>
          <p:nvPr/>
        </p:nvSpPr>
        <p:spPr>
          <a:xfrm>
            <a:off x="4480560" y="518398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选择车主</a:t>
            </a:r>
            <a:endParaRPr kumimoji="1" lang="zh-CN" altLang="en-US" dirty="0"/>
          </a:p>
        </p:txBody>
      </p:sp>
      <p:sp>
        <p:nvSpPr>
          <p:cNvPr id="12" name="圆角矩形 11"/>
          <p:cNvSpPr/>
          <p:nvPr/>
        </p:nvSpPr>
        <p:spPr>
          <a:xfrm>
            <a:off x="5608320" y="162972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系统派单</a:t>
            </a:r>
            <a:endParaRPr kumimoji="1" lang="zh-CN" altLang="en-US" dirty="0"/>
          </a:p>
        </p:txBody>
      </p:sp>
      <p:sp>
        <p:nvSpPr>
          <p:cNvPr id="13" name="圆角矩形 12"/>
          <p:cNvSpPr/>
          <p:nvPr/>
        </p:nvSpPr>
        <p:spPr>
          <a:xfrm>
            <a:off x="6690360" y="329422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确认上车</a:t>
            </a:r>
            <a:endParaRPr kumimoji="1" lang="zh-CN" altLang="en-US" dirty="0"/>
          </a:p>
        </p:txBody>
      </p:sp>
      <p:sp>
        <p:nvSpPr>
          <p:cNvPr id="14" name="圆角矩形 13"/>
          <p:cNvSpPr/>
          <p:nvPr/>
        </p:nvSpPr>
        <p:spPr>
          <a:xfrm>
            <a:off x="6690360" y="436102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超时取消</a:t>
            </a:r>
            <a:endParaRPr kumimoji="1" lang="zh-CN" altLang="en-US" dirty="0"/>
          </a:p>
        </p:txBody>
      </p:sp>
      <p:sp>
        <p:nvSpPr>
          <p:cNvPr id="15" name="圆角矩形 14"/>
          <p:cNvSpPr/>
          <p:nvPr/>
        </p:nvSpPr>
        <p:spPr>
          <a:xfrm>
            <a:off x="7726680" y="162972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计费开始</a:t>
            </a:r>
            <a:endParaRPr kumimoji="1" lang="zh-CN" altLang="en-US" dirty="0"/>
          </a:p>
        </p:txBody>
      </p:sp>
      <p:sp>
        <p:nvSpPr>
          <p:cNvPr id="16" name="圆角矩形 15"/>
          <p:cNvSpPr/>
          <p:nvPr/>
        </p:nvSpPr>
        <p:spPr>
          <a:xfrm>
            <a:off x="8717280" y="3291840"/>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确认到达</a:t>
            </a:r>
            <a:endParaRPr kumimoji="1" lang="zh-CN" altLang="en-US" dirty="0"/>
          </a:p>
        </p:txBody>
      </p:sp>
      <p:sp>
        <p:nvSpPr>
          <p:cNvPr id="17" name="圆角矩形 16"/>
          <p:cNvSpPr/>
          <p:nvPr/>
        </p:nvSpPr>
        <p:spPr>
          <a:xfrm>
            <a:off x="9738360" y="519922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确认支付</a:t>
            </a:r>
            <a:endParaRPr kumimoji="1" lang="zh-CN" altLang="en-US" dirty="0"/>
          </a:p>
        </p:txBody>
      </p:sp>
      <p:sp>
        <p:nvSpPr>
          <p:cNvPr id="18" name="圆角矩形 17"/>
          <p:cNvSpPr/>
          <p:nvPr/>
        </p:nvSpPr>
        <p:spPr>
          <a:xfrm>
            <a:off x="11018520" y="518398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确认评价</a:t>
            </a:r>
            <a:endParaRPr kumimoji="1" lang="zh-CN" altLang="en-US" dirty="0"/>
          </a:p>
        </p:txBody>
      </p:sp>
      <p:sp>
        <p:nvSpPr>
          <p:cNvPr id="19" name="圆角矩形 18"/>
          <p:cNvSpPr/>
          <p:nvPr/>
        </p:nvSpPr>
        <p:spPr>
          <a:xfrm>
            <a:off x="11018520" y="162972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订单评价</a:t>
            </a:r>
            <a:endParaRPr kumimoji="1" lang="zh-CN" altLang="en-US" dirty="0"/>
          </a:p>
        </p:txBody>
      </p:sp>
      <p:cxnSp>
        <p:nvCxnSpPr>
          <p:cNvPr id="21" name="直线箭头连接符 20"/>
          <p:cNvCxnSpPr>
            <a:stCxn id="4" idx="3"/>
            <a:endCxn id="8" idx="1"/>
          </p:cNvCxnSpPr>
          <p:nvPr/>
        </p:nvCxnSpPr>
        <p:spPr>
          <a:xfrm>
            <a:off x="1143000" y="3657600"/>
            <a:ext cx="335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5" idx="3"/>
            <a:endCxn id="9" idx="1"/>
          </p:cNvCxnSpPr>
          <p:nvPr/>
        </p:nvCxnSpPr>
        <p:spPr>
          <a:xfrm>
            <a:off x="1143000" y="5549741"/>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0"/>
            <a:endCxn id="10" idx="1"/>
          </p:cNvCxnSpPr>
          <p:nvPr/>
        </p:nvCxnSpPr>
        <p:spPr>
          <a:xfrm rot="5400000" flipH="1" flipV="1">
            <a:off x="1541384" y="3235405"/>
            <a:ext cx="3188493" cy="708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0" idx="3"/>
            <a:endCxn id="11" idx="0"/>
          </p:cNvCxnSpPr>
          <p:nvPr/>
        </p:nvCxnSpPr>
        <p:spPr>
          <a:xfrm>
            <a:off x="4267200" y="1995488"/>
            <a:ext cx="601980" cy="3188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1" idx="3"/>
            <a:endCxn id="12" idx="2"/>
          </p:cNvCxnSpPr>
          <p:nvPr/>
        </p:nvCxnSpPr>
        <p:spPr>
          <a:xfrm flipV="1">
            <a:off x="5257800" y="2361248"/>
            <a:ext cx="739140" cy="3188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2" idx="3"/>
            <a:endCxn id="13" idx="1"/>
          </p:cNvCxnSpPr>
          <p:nvPr/>
        </p:nvCxnSpPr>
        <p:spPr>
          <a:xfrm>
            <a:off x="6385560" y="1995488"/>
            <a:ext cx="304800" cy="16644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2" idx="3"/>
            <a:endCxn id="14" idx="1"/>
          </p:cNvCxnSpPr>
          <p:nvPr/>
        </p:nvCxnSpPr>
        <p:spPr>
          <a:xfrm>
            <a:off x="6385560" y="1995488"/>
            <a:ext cx="304800" cy="27312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3" idx="3"/>
            <a:endCxn id="15" idx="1"/>
          </p:cNvCxnSpPr>
          <p:nvPr/>
        </p:nvCxnSpPr>
        <p:spPr>
          <a:xfrm flipV="1">
            <a:off x="7467600" y="1995488"/>
            <a:ext cx="259080" cy="1664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5" idx="3"/>
            <a:endCxn id="16" idx="1"/>
          </p:cNvCxnSpPr>
          <p:nvPr/>
        </p:nvCxnSpPr>
        <p:spPr>
          <a:xfrm>
            <a:off x="8503920" y="1995488"/>
            <a:ext cx="213360" cy="16621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17" idx="3"/>
            <a:endCxn id="18" idx="1"/>
          </p:cNvCxnSpPr>
          <p:nvPr/>
        </p:nvCxnSpPr>
        <p:spPr>
          <a:xfrm flipV="1">
            <a:off x="10515600" y="5549741"/>
            <a:ext cx="50292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0"/>
            <a:endCxn id="19" idx="2"/>
          </p:cNvCxnSpPr>
          <p:nvPr/>
        </p:nvCxnSpPr>
        <p:spPr>
          <a:xfrm flipV="1">
            <a:off x="11407140" y="2361248"/>
            <a:ext cx="0" cy="282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标题 1"/>
          <p:cNvSpPr>
            <a:spLocks noGrp="1"/>
          </p:cNvSpPr>
          <p:nvPr>
            <p:ph type="title"/>
          </p:nvPr>
        </p:nvSpPr>
        <p:spPr>
          <a:xfrm>
            <a:off x="830580" y="172085"/>
            <a:ext cx="10515600" cy="1325563"/>
          </a:xfrm>
        </p:spPr>
        <p:txBody>
          <a:bodyPr/>
          <a:lstStyle/>
          <a:p>
            <a:r>
              <a:rPr kumimoji="1" lang="zh-CN" altLang="en-US" dirty="0">
                <a:solidFill>
                  <a:schemeClr val="bg1"/>
                </a:solidFill>
              </a:rPr>
              <a:t>项目实战（共享电动车）</a:t>
            </a:r>
            <a:endParaRPr kumimoji="1" lang="zh-CN" altLang="en-US" dirty="0"/>
          </a:p>
        </p:txBody>
      </p:sp>
    </p:spTree>
    <p:extLst>
      <p:ext uri="{BB962C8B-B14F-4D97-AF65-F5344CB8AC3E}">
        <p14:creationId xmlns:p14="http://schemas.microsoft.com/office/powerpoint/2010/main" val="80386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第一阶段总结</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en-US" altLang="zh-CN" dirty="0" smtClean="0">
                <a:solidFill>
                  <a:schemeClr val="bg1"/>
                </a:solidFill>
              </a:rPr>
              <a:t>1</a:t>
            </a:r>
            <a:r>
              <a:rPr kumimoji="1" lang="zh-CN" altLang="en-US" dirty="0" smtClean="0">
                <a:solidFill>
                  <a:schemeClr val="bg1"/>
                </a:solidFill>
              </a:rPr>
              <a:t>、我们会发现大家可能会对同样的意思做出不同的表示，我们初步统一了</a:t>
            </a:r>
            <a:endParaRPr kumimoji="1" lang="en-US" altLang="zh-CN" dirty="0" smtClean="0">
              <a:solidFill>
                <a:schemeClr val="bg1"/>
              </a:solidFill>
            </a:endParaRPr>
          </a:p>
          <a:p>
            <a:r>
              <a:rPr kumimoji="1" lang="en-US" altLang="zh-CN" dirty="0" smtClean="0">
                <a:solidFill>
                  <a:schemeClr val="bg1"/>
                </a:solidFill>
              </a:rPr>
              <a:t>2</a:t>
            </a:r>
            <a:r>
              <a:rPr kumimoji="1" lang="zh-CN" altLang="en-US" dirty="0" smtClean="0">
                <a:solidFill>
                  <a:schemeClr val="bg1"/>
                </a:solidFill>
              </a:rPr>
              <a:t>、针对一份不完善的需求，人人都会有改进的想法，在该过程中你可能扮演着一名甲方的角色，如果没有及时的沟通，需求可能在完成后变更。</a:t>
            </a:r>
            <a:endParaRPr kumimoji="1" lang="en-US" altLang="zh-CN" dirty="0" smtClean="0">
              <a:solidFill>
                <a:schemeClr val="bg1"/>
              </a:solidFill>
            </a:endParaRPr>
          </a:p>
          <a:p>
            <a:r>
              <a:rPr kumimoji="1" lang="en-US" altLang="zh-CN" dirty="0" smtClean="0">
                <a:solidFill>
                  <a:schemeClr val="bg1"/>
                </a:solidFill>
              </a:rPr>
              <a:t>3</a:t>
            </a:r>
            <a:r>
              <a:rPr kumimoji="1" lang="zh-CN" altLang="en-US" dirty="0" smtClean="0">
                <a:solidFill>
                  <a:schemeClr val="bg1"/>
                </a:solidFill>
              </a:rPr>
              <a:t>、</a:t>
            </a:r>
            <a:r>
              <a:rPr kumimoji="1" lang="zh-CN" altLang="en-US" dirty="0">
                <a:solidFill>
                  <a:schemeClr val="bg1"/>
                </a:solidFill>
              </a:rPr>
              <a:t>核心域是指该需求最重要的部分最核心解决的问题</a:t>
            </a:r>
            <a:endParaRPr kumimoji="1" lang="en-US" altLang="zh-CN" dirty="0">
              <a:solidFill>
                <a:schemeClr val="bg1"/>
              </a:solidFill>
            </a:endParaRPr>
          </a:p>
          <a:p>
            <a:endParaRPr kumimoji="1" lang="en-US" altLang="zh-CN" dirty="0" smtClean="0">
              <a:solidFill>
                <a:schemeClr val="bg1"/>
              </a:solidFill>
            </a:endParaRPr>
          </a:p>
        </p:txBody>
      </p:sp>
    </p:spTree>
    <p:extLst>
      <p:ext uri="{BB962C8B-B14F-4D97-AF65-F5344CB8AC3E}">
        <p14:creationId xmlns:p14="http://schemas.microsoft.com/office/powerpoint/2010/main" val="1824502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阶段</a:t>
            </a:r>
            <a:r>
              <a:rPr kumimoji="1" lang="en-US" altLang="zh-CN" dirty="0" smtClean="0">
                <a:solidFill>
                  <a:schemeClr val="bg1"/>
                </a:solidFill>
              </a:rPr>
              <a:t>2</a:t>
            </a:r>
            <a:r>
              <a:rPr kumimoji="1" lang="zh-CN" altLang="en-US" dirty="0" smtClean="0">
                <a:solidFill>
                  <a:schemeClr val="bg1"/>
                </a:solidFill>
              </a:rPr>
              <a:t>确定领域事件</a:t>
            </a:r>
            <a:endParaRPr kumimoji="1"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发散业务人员和技术人员对流程阶段的认识</a:t>
            </a:r>
            <a:endParaRPr lang="en-US" altLang="zh-CN" dirty="0" smtClean="0">
              <a:solidFill>
                <a:schemeClr val="bg1"/>
              </a:solidFill>
            </a:endParaRPr>
          </a:p>
          <a:p>
            <a:r>
              <a:rPr lang="zh-CN" altLang="en-US" dirty="0" smtClean="0">
                <a:solidFill>
                  <a:schemeClr val="bg1"/>
                </a:solidFill>
              </a:rPr>
              <a:t>领域事件：领域专家所关心的在领域事件中的一些事件</a:t>
            </a:r>
            <a:endParaRPr lang="en-US" altLang="zh-CN" dirty="0" smtClean="0">
              <a:solidFill>
                <a:schemeClr val="bg1"/>
              </a:solidFill>
            </a:endParaRPr>
          </a:p>
          <a:p>
            <a:r>
              <a:rPr lang="zh-CN" altLang="en-US" dirty="0" smtClean="0">
                <a:solidFill>
                  <a:schemeClr val="bg1"/>
                </a:solidFill>
              </a:rPr>
              <a:t>领域事件：将领域中所发生的活动建模成一系列离散事件，领域间的事件必有先后顺序，每个事件都用领域对象所表示，其表现形式为</a:t>
            </a:r>
            <a:r>
              <a:rPr lang="en-US" altLang="zh-CN" dirty="0" err="1" smtClean="0">
                <a:solidFill>
                  <a:schemeClr val="bg1"/>
                </a:solidFill>
              </a:rPr>
              <a:t>sth</a:t>
            </a:r>
            <a:r>
              <a:rPr lang="zh-CN" altLang="en-US" dirty="0" smtClean="0">
                <a:solidFill>
                  <a:schemeClr val="bg1"/>
                </a:solidFill>
              </a:rPr>
              <a:t> </a:t>
            </a:r>
            <a:r>
              <a:rPr lang="en-US" altLang="zh-CN" dirty="0" smtClean="0">
                <a:solidFill>
                  <a:schemeClr val="bg1"/>
                </a:solidFill>
              </a:rPr>
              <a:t>have</a:t>
            </a:r>
            <a:r>
              <a:rPr lang="zh-CN" altLang="en-US" dirty="0" smtClean="0">
                <a:solidFill>
                  <a:schemeClr val="bg1"/>
                </a:solidFill>
              </a:rPr>
              <a:t> </a:t>
            </a:r>
            <a:r>
              <a:rPr lang="en-US" altLang="zh-CN" dirty="0" smtClean="0">
                <a:solidFill>
                  <a:schemeClr val="bg1"/>
                </a:solidFill>
              </a:rPr>
              <a:t>done</a:t>
            </a:r>
            <a:endParaRPr lang="zh-CN" altLang="en-US" dirty="0">
              <a:solidFill>
                <a:schemeClr val="bg1"/>
              </a:solidFill>
            </a:endParaRPr>
          </a:p>
        </p:txBody>
      </p:sp>
      <p:pic>
        <p:nvPicPr>
          <p:cNvPr id="4" name="图片 3"/>
          <p:cNvPicPr>
            <a:picLocks noChangeAspect="1"/>
          </p:cNvPicPr>
          <p:nvPr/>
        </p:nvPicPr>
        <p:blipFill>
          <a:blip r:embed="rId2"/>
          <a:stretch>
            <a:fillRect/>
          </a:stretch>
        </p:blipFill>
        <p:spPr>
          <a:xfrm>
            <a:off x="6096000" y="3429000"/>
            <a:ext cx="0" cy="0"/>
          </a:xfrm>
          <a:prstGeom prst="rect">
            <a:avLst/>
          </a:prstGeom>
        </p:spPr>
      </p:pic>
      <p:pic>
        <p:nvPicPr>
          <p:cNvPr id="5" name="图片 4"/>
          <p:cNvPicPr>
            <a:picLocks noChangeAspect="1"/>
          </p:cNvPicPr>
          <p:nvPr/>
        </p:nvPicPr>
        <p:blipFill>
          <a:blip r:embed="rId2"/>
          <a:stretch>
            <a:fillRect/>
          </a:stretch>
        </p:blipFill>
        <p:spPr>
          <a:xfrm>
            <a:off x="6248400" y="3581400"/>
            <a:ext cx="0" cy="0"/>
          </a:xfrm>
          <a:prstGeom prst="rect">
            <a:avLst/>
          </a:prstGeom>
        </p:spPr>
      </p:pic>
    </p:spTree>
    <p:extLst>
      <p:ext uri="{BB962C8B-B14F-4D97-AF65-F5344CB8AC3E}">
        <p14:creationId xmlns:p14="http://schemas.microsoft.com/office/powerpoint/2010/main" val="46825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3187" y="-318597"/>
            <a:ext cx="10515600" cy="1325563"/>
          </a:xfrm>
        </p:spPr>
        <p:txBody>
          <a:bodyPr/>
          <a:lstStyle/>
          <a:p>
            <a:r>
              <a:rPr kumimoji="1" lang="zh-CN" altLang="en-US" dirty="0" smtClean="0">
                <a:solidFill>
                  <a:schemeClr val="bg1"/>
                </a:solidFill>
              </a:rPr>
              <a:t>事件归纳</a:t>
            </a:r>
            <a:endParaRPr kumimoji="1" lang="zh-CN" altLang="en-US" dirty="0">
              <a:solidFill>
                <a:schemeClr val="bg1"/>
              </a:solidFill>
            </a:endParaRPr>
          </a:p>
        </p:txBody>
      </p:sp>
      <p:sp>
        <p:nvSpPr>
          <p:cNvPr id="5" name="圆角矩形 4"/>
          <p:cNvSpPr/>
          <p:nvPr/>
        </p:nvSpPr>
        <p:spPr>
          <a:xfrm>
            <a:off x="1074420" y="106294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乘客需求已提交</a:t>
            </a:r>
            <a:endParaRPr kumimoji="1" lang="zh-CN" altLang="en-US" dirty="0"/>
          </a:p>
        </p:txBody>
      </p:sp>
      <p:sp>
        <p:nvSpPr>
          <p:cNvPr id="6" name="圆角矩形 5"/>
          <p:cNvSpPr/>
          <p:nvPr/>
        </p:nvSpPr>
        <p:spPr>
          <a:xfrm>
            <a:off x="1074420" y="212196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车主需求已提交</a:t>
            </a:r>
            <a:endParaRPr kumimoji="1" lang="zh-CN" altLang="en-US" dirty="0"/>
          </a:p>
        </p:txBody>
      </p:sp>
      <p:sp>
        <p:nvSpPr>
          <p:cNvPr id="7" name="圆角矩形 6"/>
          <p:cNvSpPr/>
          <p:nvPr/>
        </p:nvSpPr>
        <p:spPr>
          <a:xfrm>
            <a:off x="1074420" y="365569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乘客行程已</a:t>
            </a:r>
            <a:r>
              <a:rPr kumimoji="1" lang="zh-CN" altLang="en-US" dirty="0" smtClean="0"/>
              <a:t>提交</a:t>
            </a:r>
            <a:endParaRPr kumimoji="1" lang="zh-CN" altLang="en-US" dirty="0"/>
          </a:p>
        </p:txBody>
      </p:sp>
      <p:sp>
        <p:nvSpPr>
          <p:cNvPr id="8" name="圆角矩形 7"/>
          <p:cNvSpPr/>
          <p:nvPr/>
        </p:nvSpPr>
        <p:spPr>
          <a:xfrm>
            <a:off x="2903220" y="365569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车主行程已提交</a:t>
            </a:r>
            <a:endParaRPr kumimoji="1" lang="zh-CN" altLang="en-US" dirty="0"/>
          </a:p>
        </p:txBody>
      </p:sp>
      <p:sp>
        <p:nvSpPr>
          <p:cNvPr id="9" name="圆角矩形 8"/>
          <p:cNvSpPr/>
          <p:nvPr/>
        </p:nvSpPr>
        <p:spPr>
          <a:xfrm>
            <a:off x="1074420" y="514112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行程列表已匹配</a:t>
            </a:r>
            <a:endParaRPr kumimoji="1" lang="zh-CN" altLang="en-US" dirty="0"/>
          </a:p>
        </p:txBody>
      </p:sp>
      <p:sp>
        <p:nvSpPr>
          <p:cNvPr id="10" name="圆角矩形 9"/>
          <p:cNvSpPr/>
          <p:nvPr/>
        </p:nvSpPr>
        <p:spPr>
          <a:xfrm>
            <a:off x="2903220" y="514112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a:t>
            </a:r>
            <a:endParaRPr kumimoji="1" lang="en-US" altLang="zh-CN" dirty="0" smtClean="0"/>
          </a:p>
          <a:p>
            <a:pPr algn="ctr"/>
            <a:r>
              <a:rPr kumimoji="1" lang="zh-CN" altLang="en-US" dirty="0" smtClean="0"/>
              <a:t>选单</a:t>
            </a:r>
            <a:endParaRPr kumimoji="1" lang="zh-CN" altLang="en-US" dirty="0"/>
          </a:p>
        </p:txBody>
      </p:sp>
      <p:sp>
        <p:nvSpPr>
          <p:cNvPr id="11" name="圆角矩形 10"/>
          <p:cNvSpPr/>
          <p:nvPr/>
        </p:nvSpPr>
        <p:spPr>
          <a:xfrm>
            <a:off x="4480560" y="514112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a:t>
            </a:r>
            <a:endParaRPr kumimoji="1" lang="en-US" altLang="zh-CN" dirty="0" smtClean="0"/>
          </a:p>
          <a:p>
            <a:pPr algn="ctr"/>
            <a:r>
              <a:rPr kumimoji="1" lang="zh-CN" altLang="en-US" dirty="0" smtClean="0"/>
              <a:t>已上车</a:t>
            </a:r>
            <a:endParaRPr kumimoji="1" lang="zh-CN" altLang="en-US" dirty="0"/>
          </a:p>
        </p:txBody>
      </p:sp>
      <p:sp>
        <p:nvSpPr>
          <p:cNvPr id="12" name="圆角矩形 11"/>
          <p:cNvSpPr/>
          <p:nvPr/>
        </p:nvSpPr>
        <p:spPr>
          <a:xfrm>
            <a:off x="7921414" y="514112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a:t>
            </a:r>
            <a:endParaRPr kumimoji="1" lang="en-US" altLang="zh-CN" dirty="0" smtClean="0"/>
          </a:p>
          <a:p>
            <a:pPr algn="ctr"/>
            <a:r>
              <a:rPr kumimoji="1" lang="zh-CN" altLang="en-US" dirty="0" smtClean="0"/>
              <a:t>已评价</a:t>
            </a:r>
            <a:endParaRPr kumimoji="1" lang="en-US" altLang="zh-CN" dirty="0" smtClean="0"/>
          </a:p>
          <a:p>
            <a:pPr algn="ctr"/>
            <a:endParaRPr kumimoji="1" lang="zh-CN" altLang="en-US" dirty="0"/>
          </a:p>
        </p:txBody>
      </p:sp>
      <p:sp>
        <p:nvSpPr>
          <p:cNvPr id="13" name="圆角矩形 12"/>
          <p:cNvSpPr/>
          <p:nvPr/>
        </p:nvSpPr>
        <p:spPr>
          <a:xfrm>
            <a:off x="2903220" y="205450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方案</a:t>
            </a:r>
            <a:endParaRPr kumimoji="1" lang="en-US" altLang="zh-CN" dirty="0" smtClean="0"/>
          </a:p>
          <a:p>
            <a:pPr algn="ctr"/>
            <a:r>
              <a:rPr kumimoji="1" lang="zh-CN" altLang="en-US" dirty="0" smtClean="0"/>
              <a:t>已匹配</a:t>
            </a:r>
            <a:endParaRPr kumimoji="1" lang="zh-CN" altLang="en-US" dirty="0"/>
          </a:p>
        </p:txBody>
      </p:sp>
      <p:sp>
        <p:nvSpPr>
          <p:cNvPr id="14" name="圆角矩形 13"/>
          <p:cNvSpPr/>
          <p:nvPr/>
        </p:nvSpPr>
        <p:spPr>
          <a:xfrm>
            <a:off x="4379807" y="205450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a:t>
            </a:r>
            <a:endParaRPr kumimoji="1" lang="en-US" altLang="zh-CN" dirty="0" smtClean="0"/>
          </a:p>
          <a:p>
            <a:pPr algn="ctr"/>
            <a:r>
              <a:rPr kumimoji="1" lang="zh-CN" altLang="en-US" dirty="0" smtClean="0"/>
              <a:t>已匹配</a:t>
            </a:r>
            <a:endParaRPr kumimoji="1" lang="zh-CN" altLang="en-US" dirty="0"/>
          </a:p>
        </p:txBody>
      </p:sp>
      <p:sp>
        <p:nvSpPr>
          <p:cNvPr id="15" name="圆角矩形 14"/>
          <p:cNvSpPr/>
          <p:nvPr/>
        </p:nvSpPr>
        <p:spPr>
          <a:xfrm>
            <a:off x="6200987" y="205450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订单已完成</a:t>
            </a:r>
            <a:endParaRPr kumimoji="1" lang="zh-CN" altLang="en-US" dirty="0"/>
          </a:p>
        </p:txBody>
      </p:sp>
      <p:sp>
        <p:nvSpPr>
          <p:cNvPr id="16" name="圆角矩形 15"/>
          <p:cNvSpPr/>
          <p:nvPr/>
        </p:nvSpPr>
        <p:spPr>
          <a:xfrm>
            <a:off x="6200987" y="514112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a:t>
            </a:r>
            <a:endParaRPr kumimoji="1" lang="en-US" altLang="zh-CN" dirty="0" smtClean="0"/>
          </a:p>
          <a:p>
            <a:pPr algn="ctr"/>
            <a:r>
              <a:rPr kumimoji="1" lang="zh-CN" altLang="en-US" smtClean="0"/>
              <a:t>已下车</a:t>
            </a:r>
            <a:endParaRPr kumimoji="1" lang="zh-CN" altLang="en-US" dirty="0"/>
          </a:p>
        </p:txBody>
      </p:sp>
      <p:sp>
        <p:nvSpPr>
          <p:cNvPr id="17" name="圆角矩形 16"/>
          <p:cNvSpPr/>
          <p:nvPr/>
        </p:nvSpPr>
        <p:spPr>
          <a:xfrm>
            <a:off x="4511887" y="365569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订单</a:t>
            </a:r>
            <a:endParaRPr kumimoji="1" lang="en-US" altLang="zh-CN" dirty="0" smtClean="0"/>
          </a:p>
          <a:p>
            <a:pPr algn="ctr"/>
            <a:r>
              <a:rPr kumimoji="1" lang="zh-CN" altLang="en-US" dirty="0" smtClean="0"/>
              <a:t>已生成</a:t>
            </a:r>
            <a:endParaRPr kumimoji="1" lang="zh-CN" altLang="en-US" dirty="0"/>
          </a:p>
        </p:txBody>
      </p:sp>
      <p:sp>
        <p:nvSpPr>
          <p:cNvPr id="18" name="圆角矩形 17"/>
          <p:cNvSpPr/>
          <p:nvPr/>
        </p:nvSpPr>
        <p:spPr>
          <a:xfrm>
            <a:off x="6200987" y="365569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已开始</a:t>
            </a:r>
            <a:endParaRPr kumimoji="1" lang="zh-CN" altLang="en-US" dirty="0"/>
          </a:p>
        </p:txBody>
      </p:sp>
      <p:sp>
        <p:nvSpPr>
          <p:cNvPr id="19" name="圆角矩形 18"/>
          <p:cNvSpPr/>
          <p:nvPr/>
        </p:nvSpPr>
        <p:spPr>
          <a:xfrm>
            <a:off x="7921414" y="365569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订单已完成</a:t>
            </a:r>
            <a:endParaRPr kumimoji="1" lang="zh-CN" altLang="en-US" dirty="0"/>
          </a:p>
        </p:txBody>
      </p:sp>
      <p:sp>
        <p:nvSpPr>
          <p:cNvPr id="20" name="圆角矩形 19"/>
          <p:cNvSpPr/>
          <p:nvPr/>
        </p:nvSpPr>
        <p:spPr>
          <a:xfrm>
            <a:off x="9641841" y="365569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订单</a:t>
            </a:r>
            <a:endParaRPr kumimoji="1" lang="en-US" altLang="zh-CN" dirty="0" smtClean="0"/>
          </a:p>
          <a:p>
            <a:pPr algn="ctr"/>
            <a:r>
              <a:rPr kumimoji="1" lang="zh-CN" altLang="en-US" dirty="0" smtClean="0"/>
              <a:t>已付款</a:t>
            </a:r>
            <a:endParaRPr kumimoji="1" lang="zh-CN" altLang="en-US" dirty="0"/>
          </a:p>
        </p:txBody>
      </p:sp>
      <p:sp>
        <p:nvSpPr>
          <p:cNvPr id="21" name="圆角矩形 20"/>
          <p:cNvSpPr/>
          <p:nvPr/>
        </p:nvSpPr>
        <p:spPr>
          <a:xfrm>
            <a:off x="9641841" y="514112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已评价</a:t>
            </a:r>
            <a:endParaRPr kumimoji="1" lang="zh-CN" altLang="en-US" dirty="0"/>
          </a:p>
        </p:txBody>
      </p:sp>
    </p:spTree>
    <p:extLst>
      <p:ext uri="{BB962C8B-B14F-4D97-AF65-F5344CB8AC3E}">
        <p14:creationId xmlns:p14="http://schemas.microsoft.com/office/powerpoint/2010/main" val="16460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819488" y="82592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乘客需求已提交</a:t>
            </a:r>
            <a:endParaRPr kumimoji="1" lang="zh-CN" altLang="en-US" dirty="0"/>
          </a:p>
        </p:txBody>
      </p:sp>
      <p:sp>
        <p:nvSpPr>
          <p:cNvPr id="5" name="圆角矩形 4"/>
          <p:cNvSpPr/>
          <p:nvPr/>
        </p:nvSpPr>
        <p:spPr>
          <a:xfrm>
            <a:off x="1819488" y="188494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车主需求已提交</a:t>
            </a:r>
            <a:endParaRPr kumimoji="1" lang="zh-CN" altLang="en-US" dirty="0"/>
          </a:p>
        </p:txBody>
      </p:sp>
      <p:sp>
        <p:nvSpPr>
          <p:cNvPr id="6" name="圆角矩形 5"/>
          <p:cNvSpPr/>
          <p:nvPr/>
        </p:nvSpPr>
        <p:spPr>
          <a:xfrm>
            <a:off x="1819488" y="484049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乘客行程已</a:t>
            </a:r>
            <a:r>
              <a:rPr kumimoji="1" lang="zh-CN" altLang="en-US" dirty="0" smtClean="0"/>
              <a:t>提交</a:t>
            </a:r>
            <a:endParaRPr kumimoji="1" lang="zh-CN" altLang="en-US" dirty="0"/>
          </a:p>
        </p:txBody>
      </p:sp>
      <p:sp>
        <p:nvSpPr>
          <p:cNvPr id="7" name="圆角矩形 6"/>
          <p:cNvSpPr/>
          <p:nvPr/>
        </p:nvSpPr>
        <p:spPr>
          <a:xfrm>
            <a:off x="1819488" y="378147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车主行程已提交</a:t>
            </a:r>
            <a:endParaRPr kumimoji="1" lang="zh-CN" altLang="en-US" dirty="0"/>
          </a:p>
        </p:txBody>
      </p:sp>
      <p:sp>
        <p:nvSpPr>
          <p:cNvPr id="8" name="圆角矩形 7"/>
          <p:cNvSpPr/>
          <p:nvPr/>
        </p:nvSpPr>
        <p:spPr>
          <a:xfrm>
            <a:off x="5189222" y="2821252"/>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方案</a:t>
            </a:r>
            <a:endParaRPr kumimoji="1" lang="en-US" altLang="zh-CN" dirty="0" smtClean="0"/>
          </a:p>
          <a:p>
            <a:pPr algn="ctr"/>
            <a:r>
              <a:rPr kumimoji="1" lang="zh-CN" altLang="en-US" dirty="0" smtClean="0"/>
              <a:t>已匹配</a:t>
            </a:r>
            <a:endParaRPr kumimoji="1" lang="zh-CN" altLang="en-US" dirty="0"/>
          </a:p>
        </p:txBody>
      </p:sp>
      <p:sp>
        <p:nvSpPr>
          <p:cNvPr id="9" name="圆角矩形 8"/>
          <p:cNvSpPr/>
          <p:nvPr/>
        </p:nvSpPr>
        <p:spPr>
          <a:xfrm>
            <a:off x="8944189" y="57383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已生成</a:t>
            </a:r>
            <a:endParaRPr kumimoji="1" lang="zh-CN" altLang="en-US" dirty="0"/>
          </a:p>
        </p:txBody>
      </p:sp>
      <p:sp>
        <p:nvSpPr>
          <p:cNvPr id="11" name="圆角矩形 10"/>
          <p:cNvSpPr/>
          <p:nvPr/>
        </p:nvSpPr>
        <p:spPr>
          <a:xfrm>
            <a:off x="8944189" y="181747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已开始</a:t>
            </a:r>
            <a:endParaRPr kumimoji="1" lang="zh-CN" altLang="en-US" dirty="0"/>
          </a:p>
        </p:txBody>
      </p:sp>
      <p:sp>
        <p:nvSpPr>
          <p:cNvPr id="12" name="圆角矩形 11"/>
          <p:cNvSpPr/>
          <p:nvPr/>
        </p:nvSpPr>
        <p:spPr>
          <a:xfrm>
            <a:off x="8944189" y="306112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订单已完成</a:t>
            </a:r>
            <a:endParaRPr kumimoji="1" lang="zh-CN" altLang="en-US" dirty="0"/>
          </a:p>
        </p:txBody>
      </p:sp>
      <p:sp>
        <p:nvSpPr>
          <p:cNvPr id="13" name="圆角矩形 12"/>
          <p:cNvSpPr/>
          <p:nvPr/>
        </p:nvSpPr>
        <p:spPr>
          <a:xfrm>
            <a:off x="8944189" y="4304774"/>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订单</a:t>
            </a:r>
            <a:endParaRPr kumimoji="1" lang="en-US" altLang="zh-CN" dirty="0" smtClean="0"/>
          </a:p>
          <a:p>
            <a:pPr algn="ctr"/>
            <a:r>
              <a:rPr kumimoji="1" lang="zh-CN" altLang="en-US" dirty="0" smtClean="0"/>
              <a:t>已付款</a:t>
            </a:r>
            <a:endParaRPr kumimoji="1" lang="zh-CN" altLang="en-US" dirty="0"/>
          </a:p>
        </p:txBody>
      </p:sp>
      <p:sp>
        <p:nvSpPr>
          <p:cNvPr id="14" name="圆角矩形 13"/>
          <p:cNvSpPr/>
          <p:nvPr/>
        </p:nvSpPr>
        <p:spPr>
          <a:xfrm>
            <a:off x="8944189" y="5559007"/>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已评价</a:t>
            </a:r>
            <a:endParaRPr kumimoji="1" lang="zh-CN" altLang="en-US" dirty="0"/>
          </a:p>
        </p:txBody>
      </p:sp>
    </p:spTree>
    <p:extLst>
      <p:ext uri="{BB962C8B-B14F-4D97-AF65-F5344CB8AC3E}">
        <p14:creationId xmlns:p14="http://schemas.microsoft.com/office/powerpoint/2010/main" val="204356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阶段</a:t>
            </a:r>
            <a:r>
              <a:rPr kumimoji="1" lang="en-US" altLang="zh-CN" dirty="0" smtClean="0">
                <a:solidFill>
                  <a:schemeClr val="bg1"/>
                </a:solidFill>
              </a:rPr>
              <a:t>2</a:t>
            </a:r>
            <a:r>
              <a:rPr kumimoji="1" lang="zh-CN" altLang="en-US" dirty="0" smtClean="0">
                <a:solidFill>
                  <a:schemeClr val="bg1"/>
                </a:solidFill>
              </a:rPr>
              <a:t>总结</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solidFill>
                  <a:schemeClr val="bg1"/>
                </a:solidFill>
              </a:rPr>
              <a:t>该阶段我们可以发现</a:t>
            </a:r>
            <a:r>
              <a:rPr kumimoji="1" lang="en-US" altLang="zh-CN" dirty="0" smtClean="0">
                <a:solidFill>
                  <a:schemeClr val="bg1"/>
                </a:solidFill>
              </a:rPr>
              <a:t>OO</a:t>
            </a:r>
            <a:r>
              <a:rPr kumimoji="1" lang="zh-CN" altLang="en-US" dirty="0" smtClean="0">
                <a:solidFill>
                  <a:schemeClr val="bg1"/>
                </a:solidFill>
              </a:rPr>
              <a:t>的思想已经开发挥作用，我们开始以业务为核心开始面向对象分析，并抽象出实体和值对象</a:t>
            </a:r>
            <a:endParaRPr kumimoji="1" lang="en-US" altLang="zh-CN" dirty="0" smtClean="0">
              <a:solidFill>
                <a:schemeClr val="bg1"/>
              </a:solidFill>
            </a:endParaRPr>
          </a:p>
          <a:p>
            <a:r>
              <a:rPr kumimoji="1" lang="zh-CN" altLang="en-US" dirty="0" smtClean="0">
                <a:solidFill>
                  <a:schemeClr val="bg1"/>
                </a:solidFill>
              </a:rPr>
              <a:t>实体和值对象的核心区别在于：有无唯一标识和可变性。</a:t>
            </a:r>
            <a:endParaRPr kumimoji="1" lang="en-US" altLang="zh-CN" dirty="0" smtClean="0">
              <a:solidFill>
                <a:schemeClr val="bg1"/>
              </a:solidFill>
            </a:endParaRPr>
          </a:p>
          <a:p>
            <a:r>
              <a:rPr kumimoji="1" lang="zh-CN" altLang="en-US" dirty="0" smtClean="0">
                <a:solidFill>
                  <a:schemeClr val="bg1"/>
                </a:solidFill>
              </a:rPr>
              <a:t>实体有唯一标示，有修改的业务需要</a:t>
            </a:r>
            <a:endParaRPr kumimoji="1" lang="en-US" altLang="zh-CN" dirty="0" smtClean="0">
              <a:solidFill>
                <a:schemeClr val="bg1"/>
              </a:solidFill>
            </a:endParaRPr>
          </a:p>
          <a:p>
            <a:r>
              <a:rPr kumimoji="1" lang="zh-CN" altLang="en-US" dirty="0" smtClean="0">
                <a:solidFill>
                  <a:schemeClr val="bg1"/>
                </a:solidFill>
              </a:rPr>
              <a:t>值对象无唯一标示，没有修改的业务需要</a:t>
            </a:r>
            <a:endParaRPr kumimoji="1" lang="en-US" altLang="zh-CN" dirty="0" smtClean="0">
              <a:solidFill>
                <a:schemeClr val="bg1"/>
              </a:solidFill>
            </a:endParaRPr>
          </a:p>
          <a:p>
            <a:endParaRPr kumimoji="1" lang="en-US" altLang="zh-CN" dirty="0" smtClean="0">
              <a:solidFill>
                <a:schemeClr val="bg1"/>
              </a:solidFill>
            </a:endParaRPr>
          </a:p>
        </p:txBody>
      </p:sp>
    </p:spTree>
    <p:extLst>
      <p:ext uri="{BB962C8B-B14F-4D97-AF65-F5344CB8AC3E}">
        <p14:creationId xmlns:p14="http://schemas.microsoft.com/office/powerpoint/2010/main" val="1549536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阶段三 描述领域命令</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solidFill>
                  <a:schemeClr val="bg1"/>
                </a:solidFill>
              </a:rPr>
              <a:t>领域命令只有三种存在形式</a:t>
            </a:r>
            <a:endParaRPr kumimoji="1" lang="en-US" altLang="zh-CN" dirty="0" smtClean="0">
              <a:solidFill>
                <a:schemeClr val="bg1"/>
              </a:solidFill>
            </a:endParaRPr>
          </a:p>
          <a:p>
            <a:r>
              <a:rPr kumimoji="1" lang="en-US" altLang="zh-CN" dirty="0" smtClean="0">
                <a:solidFill>
                  <a:schemeClr val="bg1"/>
                </a:solidFill>
              </a:rPr>
              <a:t>1</a:t>
            </a:r>
            <a:r>
              <a:rPr kumimoji="1" lang="zh-CN" altLang="en-US" dirty="0" smtClean="0">
                <a:solidFill>
                  <a:schemeClr val="bg1"/>
                </a:solidFill>
              </a:rPr>
              <a:t> 定时命令         </a:t>
            </a:r>
            <a:endParaRPr kumimoji="1" lang="en-US" altLang="zh-CN" dirty="0" smtClean="0">
              <a:solidFill>
                <a:schemeClr val="bg1"/>
              </a:solidFill>
            </a:endParaRPr>
          </a:p>
          <a:p>
            <a:r>
              <a:rPr kumimoji="1" lang="en-US" altLang="zh-CN" dirty="0" smtClean="0">
                <a:solidFill>
                  <a:schemeClr val="bg1"/>
                </a:solidFill>
              </a:rPr>
              <a:t>2</a:t>
            </a:r>
            <a:r>
              <a:rPr kumimoji="1" lang="zh-CN" altLang="en-US" dirty="0" smtClean="0">
                <a:solidFill>
                  <a:schemeClr val="bg1"/>
                </a:solidFill>
              </a:rPr>
              <a:t> </a:t>
            </a:r>
            <a:r>
              <a:rPr kumimoji="1" lang="zh-CN" altLang="en-US" dirty="0" smtClean="0">
                <a:solidFill>
                  <a:schemeClr val="bg1"/>
                </a:solidFill>
              </a:rPr>
              <a:t>外部系统触发  </a:t>
            </a:r>
            <a:endParaRPr kumimoji="1" lang="en-US" altLang="zh-CN" dirty="0" smtClean="0">
              <a:solidFill>
                <a:schemeClr val="bg1"/>
              </a:solidFill>
            </a:endParaRPr>
          </a:p>
          <a:p>
            <a:r>
              <a:rPr kumimoji="1" lang="en-US" altLang="zh-CN" dirty="0" smtClean="0">
                <a:solidFill>
                  <a:schemeClr val="bg1"/>
                </a:solidFill>
              </a:rPr>
              <a:t>3</a:t>
            </a:r>
            <a:r>
              <a:rPr kumimoji="1" lang="zh-CN" altLang="en-US" dirty="0" smtClean="0">
                <a:solidFill>
                  <a:schemeClr val="bg1"/>
                </a:solidFill>
              </a:rPr>
              <a:t> </a:t>
            </a:r>
            <a:r>
              <a:rPr kumimoji="1" lang="en-US" altLang="zh-CN" dirty="0" smtClean="0">
                <a:solidFill>
                  <a:schemeClr val="bg1"/>
                </a:solidFill>
              </a:rPr>
              <a:t>UI</a:t>
            </a:r>
            <a:r>
              <a:rPr kumimoji="1" lang="zh-CN" altLang="en-US" dirty="0" smtClean="0">
                <a:solidFill>
                  <a:schemeClr val="bg1"/>
                </a:solidFill>
              </a:rPr>
              <a:t>用户</a:t>
            </a:r>
            <a:r>
              <a:rPr kumimoji="1" lang="zh-CN" altLang="en-US" dirty="0" smtClean="0">
                <a:solidFill>
                  <a:schemeClr val="bg1"/>
                </a:solidFill>
              </a:rPr>
              <a:t>操作</a:t>
            </a:r>
            <a:endParaRPr kumimoji="1" lang="zh-CN" altLang="en-US" dirty="0"/>
          </a:p>
        </p:txBody>
      </p:sp>
      <p:pic>
        <p:nvPicPr>
          <p:cNvPr id="4" name="图片 3"/>
          <p:cNvPicPr>
            <a:picLocks noChangeAspect="1"/>
          </p:cNvPicPr>
          <p:nvPr/>
        </p:nvPicPr>
        <p:blipFill>
          <a:blip r:embed="rId2"/>
          <a:stretch>
            <a:fillRect/>
          </a:stretch>
        </p:blipFill>
        <p:spPr>
          <a:xfrm>
            <a:off x="6096000" y="3429000"/>
            <a:ext cx="0" cy="0"/>
          </a:xfrm>
          <a:prstGeom prst="rect">
            <a:avLst/>
          </a:prstGeom>
        </p:spPr>
      </p:pic>
    </p:spTree>
    <p:extLst>
      <p:ext uri="{BB962C8B-B14F-4D97-AF65-F5344CB8AC3E}">
        <p14:creationId xmlns:p14="http://schemas.microsoft.com/office/powerpoint/2010/main" val="974552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20151" y="82592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乘客需求已提交</a:t>
            </a:r>
            <a:endParaRPr kumimoji="1" lang="zh-CN" altLang="en-US" dirty="0"/>
          </a:p>
        </p:txBody>
      </p:sp>
      <p:sp>
        <p:nvSpPr>
          <p:cNvPr id="5" name="圆角矩形 4"/>
          <p:cNvSpPr/>
          <p:nvPr/>
        </p:nvSpPr>
        <p:spPr>
          <a:xfrm>
            <a:off x="2920151" y="188494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车主需求已提交</a:t>
            </a:r>
            <a:endParaRPr kumimoji="1" lang="zh-CN" altLang="en-US" dirty="0"/>
          </a:p>
        </p:txBody>
      </p:sp>
      <p:sp>
        <p:nvSpPr>
          <p:cNvPr id="6" name="圆角矩形 5"/>
          <p:cNvSpPr/>
          <p:nvPr/>
        </p:nvSpPr>
        <p:spPr>
          <a:xfrm>
            <a:off x="2920151" y="484049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乘客提交</a:t>
            </a:r>
          </a:p>
          <a:p>
            <a:pPr algn="ctr"/>
            <a:r>
              <a:rPr kumimoji="1" lang="zh-CN" altLang="en-US" dirty="0" smtClean="0"/>
              <a:t>行程</a:t>
            </a:r>
            <a:endParaRPr kumimoji="1" lang="zh-CN" altLang="en-US" dirty="0"/>
          </a:p>
        </p:txBody>
      </p:sp>
      <p:sp>
        <p:nvSpPr>
          <p:cNvPr id="7" name="圆角矩形 6"/>
          <p:cNvSpPr/>
          <p:nvPr/>
        </p:nvSpPr>
        <p:spPr>
          <a:xfrm>
            <a:off x="2920151" y="378147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车主提交</a:t>
            </a:r>
          </a:p>
          <a:p>
            <a:pPr algn="ctr"/>
            <a:r>
              <a:rPr kumimoji="1" lang="zh-CN" altLang="en-US" dirty="0" smtClean="0"/>
              <a:t>行程</a:t>
            </a:r>
            <a:endParaRPr kumimoji="1" lang="zh-CN" altLang="en-US" dirty="0"/>
          </a:p>
        </p:txBody>
      </p:sp>
      <p:sp>
        <p:nvSpPr>
          <p:cNvPr id="8" name="圆角矩形 7"/>
          <p:cNvSpPr/>
          <p:nvPr/>
        </p:nvSpPr>
        <p:spPr>
          <a:xfrm>
            <a:off x="6289885" y="2821252"/>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方案</a:t>
            </a:r>
            <a:endParaRPr kumimoji="1" lang="en-US" altLang="zh-CN" dirty="0" smtClean="0"/>
          </a:p>
          <a:p>
            <a:pPr algn="ctr"/>
            <a:r>
              <a:rPr kumimoji="1" lang="zh-CN" altLang="en-US" dirty="0" smtClean="0"/>
              <a:t>已匹配</a:t>
            </a:r>
            <a:endParaRPr kumimoji="1" lang="zh-CN" altLang="en-US" dirty="0"/>
          </a:p>
        </p:txBody>
      </p:sp>
      <p:sp>
        <p:nvSpPr>
          <p:cNvPr id="9" name="圆角矩形 8"/>
          <p:cNvSpPr/>
          <p:nvPr/>
        </p:nvSpPr>
        <p:spPr>
          <a:xfrm>
            <a:off x="10044852" y="57383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已生成</a:t>
            </a:r>
            <a:endParaRPr kumimoji="1" lang="zh-CN" altLang="en-US" dirty="0"/>
          </a:p>
        </p:txBody>
      </p:sp>
      <p:sp>
        <p:nvSpPr>
          <p:cNvPr id="10" name="圆角矩形 9"/>
          <p:cNvSpPr/>
          <p:nvPr/>
        </p:nvSpPr>
        <p:spPr>
          <a:xfrm>
            <a:off x="10044852" y="181747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已开始</a:t>
            </a:r>
            <a:endParaRPr kumimoji="1" lang="zh-CN" altLang="en-US" dirty="0"/>
          </a:p>
        </p:txBody>
      </p:sp>
      <p:sp>
        <p:nvSpPr>
          <p:cNvPr id="11" name="圆角矩形 10"/>
          <p:cNvSpPr/>
          <p:nvPr/>
        </p:nvSpPr>
        <p:spPr>
          <a:xfrm>
            <a:off x="10044852" y="306112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订单已完成</a:t>
            </a:r>
            <a:endParaRPr kumimoji="1" lang="zh-CN" altLang="en-US" dirty="0"/>
          </a:p>
        </p:txBody>
      </p:sp>
      <p:sp>
        <p:nvSpPr>
          <p:cNvPr id="12" name="圆角矩形 11"/>
          <p:cNvSpPr/>
          <p:nvPr/>
        </p:nvSpPr>
        <p:spPr>
          <a:xfrm>
            <a:off x="10044852" y="4304774"/>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订单</a:t>
            </a:r>
            <a:endParaRPr kumimoji="1" lang="en-US" altLang="zh-CN" dirty="0" smtClean="0"/>
          </a:p>
          <a:p>
            <a:pPr algn="ctr"/>
            <a:r>
              <a:rPr kumimoji="1" lang="zh-CN" altLang="en-US" dirty="0" smtClean="0"/>
              <a:t>已付款</a:t>
            </a:r>
            <a:endParaRPr kumimoji="1" lang="zh-CN" altLang="en-US" dirty="0"/>
          </a:p>
        </p:txBody>
      </p:sp>
      <p:sp>
        <p:nvSpPr>
          <p:cNvPr id="13" name="圆角矩形 12"/>
          <p:cNvSpPr/>
          <p:nvPr/>
        </p:nvSpPr>
        <p:spPr>
          <a:xfrm>
            <a:off x="10044852" y="5559007"/>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已评价</a:t>
            </a:r>
            <a:endParaRPr kumimoji="1" lang="zh-CN" altLang="en-US" dirty="0"/>
          </a:p>
        </p:txBody>
      </p:sp>
      <p:sp>
        <p:nvSpPr>
          <p:cNvPr id="14" name="圆角矩形 13"/>
          <p:cNvSpPr/>
          <p:nvPr/>
        </p:nvSpPr>
        <p:spPr>
          <a:xfrm>
            <a:off x="820418" y="252096"/>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乘客提交需求</a:t>
            </a:r>
            <a:endParaRPr kumimoji="1" lang="zh-CN" altLang="en-US" dirty="0"/>
          </a:p>
        </p:txBody>
      </p:sp>
      <p:sp>
        <p:nvSpPr>
          <p:cNvPr id="15" name="圆角矩形 14"/>
          <p:cNvSpPr/>
          <p:nvPr/>
        </p:nvSpPr>
        <p:spPr>
          <a:xfrm>
            <a:off x="820418" y="1311116"/>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车主提交</a:t>
            </a:r>
          </a:p>
          <a:p>
            <a:pPr algn="ctr"/>
            <a:r>
              <a:rPr kumimoji="1" lang="zh-CN" altLang="en-US" dirty="0" smtClean="0"/>
              <a:t>需求</a:t>
            </a:r>
            <a:endParaRPr kumimoji="1" lang="zh-CN" altLang="en-US" dirty="0"/>
          </a:p>
        </p:txBody>
      </p:sp>
      <p:sp>
        <p:nvSpPr>
          <p:cNvPr id="16" name="圆角矩形 15"/>
          <p:cNvSpPr/>
          <p:nvPr/>
        </p:nvSpPr>
        <p:spPr>
          <a:xfrm>
            <a:off x="820418" y="4266668"/>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乘客提交</a:t>
            </a:r>
          </a:p>
          <a:p>
            <a:pPr algn="ctr"/>
            <a:r>
              <a:rPr kumimoji="1" lang="zh-CN" altLang="en-US" dirty="0" smtClean="0"/>
              <a:t>行程</a:t>
            </a:r>
            <a:endParaRPr kumimoji="1" lang="zh-CN" altLang="en-US" dirty="0"/>
          </a:p>
        </p:txBody>
      </p:sp>
      <p:sp>
        <p:nvSpPr>
          <p:cNvPr id="17" name="圆角矩形 16"/>
          <p:cNvSpPr/>
          <p:nvPr/>
        </p:nvSpPr>
        <p:spPr>
          <a:xfrm>
            <a:off x="820418" y="3207648"/>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车主提交</a:t>
            </a:r>
          </a:p>
          <a:p>
            <a:pPr algn="ctr"/>
            <a:r>
              <a:rPr kumimoji="1" lang="zh-CN" altLang="en-US" dirty="0" smtClean="0"/>
              <a:t>行程</a:t>
            </a:r>
            <a:endParaRPr kumimoji="1" lang="zh-CN" altLang="en-US" dirty="0"/>
          </a:p>
        </p:txBody>
      </p:sp>
      <p:sp>
        <p:nvSpPr>
          <p:cNvPr id="18" name="圆角矩形 17"/>
          <p:cNvSpPr/>
          <p:nvPr/>
        </p:nvSpPr>
        <p:spPr>
          <a:xfrm>
            <a:off x="4190152" y="2247422"/>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行程系统触发</a:t>
            </a:r>
            <a:endParaRPr kumimoji="1" lang="zh-CN" altLang="en-US" dirty="0"/>
          </a:p>
        </p:txBody>
      </p:sp>
      <p:sp>
        <p:nvSpPr>
          <p:cNvPr id="19" name="圆角矩形 18"/>
          <p:cNvSpPr/>
          <p:nvPr/>
        </p:nvSpPr>
        <p:spPr>
          <a:xfrm>
            <a:off x="7945119" y="0"/>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用户选择车主</a:t>
            </a:r>
            <a:endParaRPr kumimoji="1" lang="zh-CN" altLang="en-US" dirty="0"/>
          </a:p>
        </p:txBody>
      </p:sp>
      <p:sp>
        <p:nvSpPr>
          <p:cNvPr id="20" name="圆角矩形 19"/>
          <p:cNvSpPr/>
          <p:nvPr/>
        </p:nvSpPr>
        <p:spPr>
          <a:xfrm>
            <a:off x="7945119" y="1243648"/>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车主接到乘客</a:t>
            </a:r>
            <a:endParaRPr kumimoji="1" lang="zh-CN" altLang="en-US" dirty="0"/>
          </a:p>
        </p:txBody>
      </p:sp>
      <p:sp>
        <p:nvSpPr>
          <p:cNvPr id="21" name="圆角矩形 20"/>
          <p:cNvSpPr/>
          <p:nvPr/>
        </p:nvSpPr>
        <p:spPr>
          <a:xfrm>
            <a:off x="7945119" y="2487296"/>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到达指定地点</a:t>
            </a:r>
            <a:endParaRPr kumimoji="1" lang="zh-CN" altLang="en-US" dirty="0"/>
          </a:p>
        </p:txBody>
      </p:sp>
      <p:sp>
        <p:nvSpPr>
          <p:cNvPr id="22" name="圆角矩形 21"/>
          <p:cNvSpPr/>
          <p:nvPr/>
        </p:nvSpPr>
        <p:spPr>
          <a:xfrm>
            <a:off x="7945119" y="3730944"/>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三方支付触发</a:t>
            </a:r>
            <a:endParaRPr kumimoji="1" lang="zh-CN" altLang="en-US" dirty="0"/>
          </a:p>
        </p:txBody>
      </p:sp>
      <p:sp>
        <p:nvSpPr>
          <p:cNvPr id="23" name="圆角矩形 22"/>
          <p:cNvSpPr/>
          <p:nvPr/>
        </p:nvSpPr>
        <p:spPr>
          <a:xfrm>
            <a:off x="7945119" y="5063231"/>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乘客提交评价</a:t>
            </a:r>
            <a:endParaRPr kumimoji="1" lang="zh-CN" altLang="en-US" dirty="0"/>
          </a:p>
        </p:txBody>
      </p:sp>
    </p:spTree>
    <p:extLst>
      <p:ext uri="{BB962C8B-B14F-4D97-AF65-F5344CB8AC3E}">
        <p14:creationId xmlns:p14="http://schemas.microsoft.com/office/powerpoint/2010/main" val="28530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阶段</a:t>
            </a:r>
            <a:r>
              <a:rPr kumimoji="1" lang="en-US" altLang="zh-CN" dirty="0" smtClean="0">
                <a:solidFill>
                  <a:schemeClr val="bg1"/>
                </a:solidFill>
              </a:rPr>
              <a:t>4</a:t>
            </a:r>
            <a:r>
              <a:rPr kumimoji="1" lang="zh-CN" altLang="en-US" dirty="0" smtClean="0">
                <a:solidFill>
                  <a:schemeClr val="bg1"/>
                </a:solidFill>
              </a:rPr>
              <a:t>聚合（问题域到此结束）</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solidFill>
                  <a:schemeClr val="bg1"/>
                </a:solidFill>
              </a:rPr>
              <a:t>命令和事件结果中存在一个名词这就是领域对象</a:t>
            </a:r>
            <a:endParaRPr kumimoji="1" lang="en-US" altLang="zh-CN" dirty="0" smtClean="0">
              <a:solidFill>
                <a:schemeClr val="bg1"/>
              </a:solidFill>
            </a:endParaRPr>
          </a:p>
          <a:p>
            <a:r>
              <a:rPr kumimoji="1" lang="zh-CN" altLang="en-US" dirty="0" smtClean="0">
                <a:solidFill>
                  <a:schemeClr val="bg1"/>
                </a:solidFill>
              </a:rPr>
              <a:t>聚合包含两种存在形式的领域对象：实体和值对象</a:t>
            </a:r>
            <a:endParaRPr kumimoji="1" lang="en-US" altLang="zh-CN" dirty="0" smtClean="0">
              <a:solidFill>
                <a:schemeClr val="bg1"/>
              </a:solidFill>
            </a:endParaRPr>
          </a:p>
          <a:p>
            <a:r>
              <a:rPr lang="zh-CN" altLang="en-US" dirty="0" smtClean="0">
                <a:solidFill>
                  <a:schemeClr val="bg1"/>
                </a:solidFill>
              </a:rPr>
              <a:t>聚合必包含这一个聚合根，举个例子以购物车为例，一个订单必包含着多个订单行（某一种商品），但我们能脱离了订单删除订单行吗显然是不行的因此领域对象之间是存在关系的，其中订单就是聚合根</a:t>
            </a:r>
            <a:endParaRPr lang="zh-CN" altLang="en-US" dirty="0">
              <a:solidFill>
                <a:schemeClr val="bg1"/>
              </a:solidFill>
            </a:endParaRPr>
          </a:p>
          <a:p>
            <a:r>
              <a:rPr kumimoji="1" lang="zh-CN" altLang="en-US" dirty="0" smtClean="0">
                <a:solidFill>
                  <a:schemeClr val="bg1"/>
                </a:solidFill>
              </a:rPr>
              <a:t>对象和对象之间存在着关联关系，主要看生命周期，事务的一致性特征要求着一次事件只能修改一个聚合，否则就会产生分布式事务，因此是以值对象</a:t>
            </a:r>
            <a:r>
              <a:rPr kumimoji="1" lang="en-US" altLang="zh-CN" dirty="0" smtClean="0">
                <a:solidFill>
                  <a:schemeClr val="bg1"/>
                </a:solidFill>
              </a:rPr>
              <a:t>id</a:t>
            </a:r>
            <a:r>
              <a:rPr kumimoji="1" lang="zh-CN" altLang="en-US" dirty="0" smtClean="0">
                <a:solidFill>
                  <a:schemeClr val="bg1"/>
                </a:solidFill>
              </a:rPr>
              <a:t>关联还是实体包含看业务</a:t>
            </a:r>
            <a:endParaRPr kumimoji="1" lang="zh-CN" altLang="en-US" dirty="0">
              <a:solidFill>
                <a:schemeClr val="bg1"/>
              </a:solidFill>
            </a:endParaRPr>
          </a:p>
        </p:txBody>
      </p:sp>
    </p:spTree>
    <p:extLst>
      <p:ext uri="{BB962C8B-B14F-4D97-AF65-F5344CB8AC3E}">
        <p14:creationId xmlns:p14="http://schemas.microsoft.com/office/powerpoint/2010/main" val="572058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培训议程</a:t>
            </a:r>
            <a:endParaRPr kumimoji="1" lang="zh-CN" altLang="en-US" dirty="0">
              <a:solidFill>
                <a:schemeClr val="bg1"/>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617198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804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20151" y="82592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乘客需求已提交</a:t>
            </a:r>
            <a:endParaRPr kumimoji="1" lang="zh-CN" altLang="en-US" dirty="0"/>
          </a:p>
        </p:txBody>
      </p:sp>
      <p:sp>
        <p:nvSpPr>
          <p:cNvPr id="5" name="圆角矩形 4"/>
          <p:cNvSpPr/>
          <p:nvPr/>
        </p:nvSpPr>
        <p:spPr>
          <a:xfrm>
            <a:off x="2920151" y="188494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车主需求已提交</a:t>
            </a:r>
            <a:endParaRPr kumimoji="1" lang="zh-CN" altLang="en-US" dirty="0"/>
          </a:p>
        </p:txBody>
      </p:sp>
      <p:sp>
        <p:nvSpPr>
          <p:cNvPr id="6" name="圆角矩形 5"/>
          <p:cNvSpPr/>
          <p:nvPr/>
        </p:nvSpPr>
        <p:spPr>
          <a:xfrm>
            <a:off x="2920151" y="484049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乘客行程已提交</a:t>
            </a:r>
            <a:endParaRPr kumimoji="1" lang="zh-CN" altLang="en-US" dirty="0"/>
          </a:p>
        </p:txBody>
      </p:sp>
      <p:sp>
        <p:nvSpPr>
          <p:cNvPr id="7" name="圆角矩形 6"/>
          <p:cNvSpPr/>
          <p:nvPr/>
        </p:nvSpPr>
        <p:spPr>
          <a:xfrm>
            <a:off x="2920151" y="378147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车主行程已提交</a:t>
            </a:r>
            <a:endParaRPr kumimoji="1" lang="zh-CN" altLang="en-US" dirty="0"/>
          </a:p>
        </p:txBody>
      </p:sp>
      <p:sp>
        <p:nvSpPr>
          <p:cNvPr id="8" name="圆角矩形 7"/>
          <p:cNvSpPr/>
          <p:nvPr/>
        </p:nvSpPr>
        <p:spPr>
          <a:xfrm>
            <a:off x="6289885" y="2821252"/>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方案</a:t>
            </a:r>
            <a:endParaRPr kumimoji="1" lang="en-US" altLang="zh-CN" dirty="0" smtClean="0"/>
          </a:p>
          <a:p>
            <a:pPr algn="ctr"/>
            <a:r>
              <a:rPr kumimoji="1" lang="zh-CN" altLang="en-US" dirty="0" smtClean="0"/>
              <a:t>已匹配</a:t>
            </a:r>
            <a:endParaRPr kumimoji="1" lang="zh-CN" altLang="en-US" dirty="0"/>
          </a:p>
        </p:txBody>
      </p:sp>
      <p:sp>
        <p:nvSpPr>
          <p:cNvPr id="9" name="圆角矩形 8"/>
          <p:cNvSpPr/>
          <p:nvPr/>
        </p:nvSpPr>
        <p:spPr>
          <a:xfrm>
            <a:off x="10044852" y="573830"/>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已生成</a:t>
            </a:r>
            <a:endParaRPr kumimoji="1" lang="zh-CN" altLang="en-US" dirty="0"/>
          </a:p>
        </p:txBody>
      </p:sp>
      <p:sp>
        <p:nvSpPr>
          <p:cNvPr id="10" name="圆角矩形 9"/>
          <p:cNvSpPr/>
          <p:nvPr/>
        </p:nvSpPr>
        <p:spPr>
          <a:xfrm>
            <a:off x="10044852" y="1817478"/>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已开始</a:t>
            </a:r>
            <a:endParaRPr kumimoji="1" lang="zh-CN" altLang="en-US" dirty="0"/>
          </a:p>
        </p:txBody>
      </p:sp>
      <p:sp>
        <p:nvSpPr>
          <p:cNvPr id="11" name="圆角矩形 10"/>
          <p:cNvSpPr/>
          <p:nvPr/>
        </p:nvSpPr>
        <p:spPr>
          <a:xfrm>
            <a:off x="10044852" y="3061126"/>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订单已完成</a:t>
            </a:r>
            <a:endParaRPr kumimoji="1" lang="zh-CN" altLang="en-US" dirty="0"/>
          </a:p>
        </p:txBody>
      </p:sp>
      <p:sp>
        <p:nvSpPr>
          <p:cNvPr id="12" name="圆角矩形 11"/>
          <p:cNvSpPr/>
          <p:nvPr/>
        </p:nvSpPr>
        <p:spPr>
          <a:xfrm>
            <a:off x="10044852" y="4304774"/>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订单</a:t>
            </a:r>
            <a:endParaRPr kumimoji="1" lang="en-US" altLang="zh-CN" dirty="0" smtClean="0"/>
          </a:p>
          <a:p>
            <a:pPr algn="ctr"/>
            <a:r>
              <a:rPr kumimoji="1" lang="zh-CN" altLang="en-US" dirty="0" smtClean="0"/>
              <a:t>已付款</a:t>
            </a:r>
            <a:endParaRPr kumimoji="1" lang="zh-CN" altLang="en-US" dirty="0"/>
          </a:p>
        </p:txBody>
      </p:sp>
      <p:sp>
        <p:nvSpPr>
          <p:cNvPr id="13" name="圆角矩形 12"/>
          <p:cNvSpPr/>
          <p:nvPr/>
        </p:nvSpPr>
        <p:spPr>
          <a:xfrm>
            <a:off x="10044852" y="5559007"/>
            <a:ext cx="1226820" cy="9915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en-US" altLang="zh-CN" dirty="0" smtClean="0"/>
          </a:p>
          <a:p>
            <a:pPr algn="ctr"/>
            <a:r>
              <a:rPr kumimoji="1" lang="zh-CN" altLang="en-US" dirty="0" smtClean="0"/>
              <a:t>已评价</a:t>
            </a:r>
            <a:endParaRPr kumimoji="1" lang="zh-CN" altLang="en-US" dirty="0"/>
          </a:p>
        </p:txBody>
      </p:sp>
      <p:sp>
        <p:nvSpPr>
          <p:cNvPr id="14" name="圆角矩形 13"/>
          <p:cNvSpPr/>
          <p:nvPr/>
        </p:nvSpPr>
        <p:spPr>
          <a:xfrm>
            <a:off x="820418" y="252096"/>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乘客提交需求</a:t>
            </a:r>
            <a:endParaRPr kumimoji="1" lang="zh-CN" altLang="en-US" dirty="0"/>
          </a:p>
        </p:txBody>
      </p:sp>
      <p:sp>
        <p:nvSpPr>
          <p:cNvPr id="15" name="圆角矩形 14"/>
          <p:cNvSpPr/>
          <p:nvPr/>
        </p:nvSpPr>
        <p:spPr>
          <a:xfrm>
            <a:off x="820418" y="1311116"/>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车主提交</a:t>
            </a:r>
          </a:p>
          <a:p>
            <a:pPr algn="ctr"/>
            <a:r>
              <a:rPr kumimoji="1" lang="zh-CN" altLang="en-US" dirty="0" smtClean="0"/>
              <a:t>需求</a:t>
            </a:r>
            <a:endParaRPr kumimoji="1" lang="zh-CN" altLang="en-US" dirty="0"/>
          </a:p>
        </p:txBody>
      </p:sp>
      <p:sp>
        <p:nvSpPr>
          <p:cNvPr id="16" name="圆角矩形 15"/>
          <p:cNvSpPr/>
          <p:nvPr/>
        </p:nvSpPr>
        <p:spPr>
          <a:xfrm>
            <a:off x="820418" y="4266668"/>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乘客提交</a:t>
            </a:r>
          </a:p>
          <a:p>
            <a:pPr algn="ctr"/>
            <a:r>
              <a:rPr kumimoji="1" lang="zh-CN" altLang="en-US" dirty="0" smtClean="0"/>
              <a:t>行程</a:t>
            </a:r>
            <a:endParaRPr kumimoji="1" lang="zh-CN" altLang="en-US" dirty="0"/>
          </a:p>
        </p:txBody>
      </p:sp>
      <p:sp>
        <p:nvSpPr>
          <p:cNvPr id="17" name="圆角矩形 16"/>
          <p:cNvSpPr/>
          <p:nvPr/>
        </p:nvSpPr>
        <p:spPr>
          <a:xfrm>
            <a:off x="820418" y="3207648"/>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车主提交</a:t>
            </a:r>
          </a:p>
          <a:p>
            <a:pPr algn="ctr"/>
            <a:r>
              <a:rPr kumimoji="1" lang="zh-CN" altLang="en-US" dirty="0" smtClean="0"/>
              <a:t>行程</a:t>
            </a:r>
            <a:endParaRPr kumimoji="1" lang="zh-CN" altLang="en-US" dirty="0"/>
          </a:p>
        </p:txBody>
      </p:sp>
      <p:sp>
        <p:nvSpPr>
          <p:cNvPr id="18" name="圆角矩形 17"/>
          <p:cNvSpPr/>
          <p:nvPr/>
        </p:nvSpPr>
        <p:spPr>
          <a:xfrm>
            <a:off x="4190152" y="2247422"/>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行程系统触发</a:t>
            </a:r>
            <a:endParaRPr kumimoji="1" lang="zh-CN" altLang="en-US" dirty="0"/>
          </a:p>
        </p:txBody>
      </p:sp>
      <p:sp>
        <p:nvSpPr>
          <p:cNvPr id="19" name="圆角矩形 18"/>
          <p:cNvSpPr/>
          <p:nvPr/>
        </p:nvSpPr>
        <p:spPr>
          <a:xfrm>
            <a:off x="7945119" y="0"/>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用户选择车主</a:t>
            </a:r>
            <a:endParaRPr kumimoji="1" lang="zh-CN" altLang="en-US" dirty="0"/>
          </a:p>
        </p:txBody>
      </p:sp>
      <p:sp>
        <p:nvSpPr>
          <p:cNvPr id="20" name="圆角矩形 19"/>
          <p:cNvSpPr/>
          <p:nvPr/>
        </p:nvSpPr>
        <p:spPr>
          <a:xfrm>
            <a:off x="7945119" y="1243648"/>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车主接到乘客</a:t>
            </a:r>
            <a:endParaRPr kumimoji="1" lang="zh-CN" altLang="en-US" dirty="0"/>
          </a:p>
        </p:txBody>
      </p:sp>
      <p:sp>
        <p:nvSpPr>
          <p:cNvPr id="21" name="圆角矩形 20"/>
          <p:cNvSpPr/>
          <p:nvPr/>
        </p:nvSpPr>
        <p:spPr>
          <a:xfrm>
            <a:off x="7945119" y="2487296"/>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到达指定地点</a:t>
            </a:r>
            <a:endParaRPr kumimoji="1" lang="zh-CN" altLang="en-US" dirty="0"/>
          </a:p>
        </p:txBody>
      </p:sp>
      <p:sp>
        <p:nvSpPr>
          <p:cNvPr id="22" name="圆角矩形 21"/>
          <p:cNvSpPr/>
          <p:nvPr/>
        </p:nvSpPr>
        <p:spPr>
          <a:xfrm>
            <a:off x="7945119" y="3730944"/>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三方支付触发</a:t>
            </a:r>
            <a:endParaRPr kumimoji="1" lang="zh-CN" altLang="en-US" dirty="0"/>
          </a:p>
        </p:txBody>
      </p:sp>
      <p:sp>
        <p:nvSpPr>
          <p:cNvPr id="23" name="圆角矩形 22"/>
          <p:cNvSpPr/>
          <p:nvPr/>
        </p:nvSpPr>
        <p:spPr>
          <a:xfrm>
            <a:off x="7945119" y="5063231"/>
            <a:ext cx="1226820" cy="991552"/>
          </a:xfrm>
          <a:prstGeom prst="roundRect">
            <a:avLst/>
          </a:prstGeom>
          <a:solidFill>
            <a:srgbClr val="F627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乘客提交评价</a:t>
            </a:r>
            <a:endParaRPr kumimoji="1" lang="zh-CN" altLang="en-US" dirty="0"/>
          </a:p>
        </p:txBody>
      </p:sp>
      <p:sp>
        <p:nvSpPr>
          <p:cNvPr id="24" name="圆角矩形 23"/>
          <p:cNvSpPr/>
          <p:nvPr/>
        </p:nvSpPr>
        <p:spPr>
          <a:xfrm>
            <a:off x="1870285" y="1069606"/>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需求</a:t>
            </a:r>
            <a:endParaRPr kumimoji="1" lang="zh-CN" altLang="en-US" dirty="0"/>
          </a:p>
        </p:txBody>
      </p:sp>
      <p:sp>
        <p:nvSpPr>
          <p:cNvPr id="25" name="圆角矩形 24"/>
          <p:cNvSpPr/>
          <p:nvPr/>
        </p:nvSpPr>
        <p:spPr>
          <a:xfrm>
            <a:off x="1870285" y="4050731"/>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a:t>
            </a:r>
            <a:endParaRPr kumimoji="1" lang="zh-CN" altLang="en-US" dirty="0"/>
          </a:p>
        </p:txBody>
      </p:sp>
      <p:sp>
        <p:nvSpPr>
          <p:cNvPr id="26" name="圆角矩形 25"/>
          <p:cNvSpPr/>
          <p:nvPr/>
        </p:nvSpPr>
        <p:spPr>
          <a:xfrm>
            <a:off x="9046209" y="2708956"/>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zh-CN" altLang="en-US" dirty="0"/>
          </a:p>
        </p:txBody>
      </p:sp>
      <p:sp>
        <p:nvSpPr>
          <p:cNvPr id="27" name="圆角矩形 26"/>
          <p:cNvSpPr/>
          <p:nvPr/>
        </p:nvSpPr>
        <p:spPr>
          <a:xfrm>
            <a:off x="5255681" y="2546125"/>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方案</a:t>
            </a:r>
            <a:endParaRPr kumimoji="1" lang="zh-CN" altLang="en-US" dirty="0"/>
          </a:p>
        </p:txBody>
      </p:sp>
    </p:spTree>
    <p:extLst>
      <p:ext uri="{BB962C8B-B14F-4D97-AF65-F5344CB8AC3E}">
        <p14:creationId xmlns:p14="http://schemas.microsoft.com/office/powerpoint/2010/main" val="781791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阶段</a:t>
            </a:r>
            <a:r>
              <a:rPr kumimoji="1" lang="en-US" altLang="zh-CN" dirty="0" smtClean="0">
                <a:solidFill>
                  <a:schemeClr val="bg1"/>
                </a:solidFill>
              </a:rPr>
              <a:t>5</a:t>
            </a:r>
            <a:r>
              <a:rPr kumimoji="1" lang="zh-CN" altLang="en-US" dirty="0" smtClean="0">
                <a:solidFill>
                  <a:schemeClr val="bg1"/>
                </a:solidFill>
              </a:rPr>
              <a:t> 划分边界（</a:t>
            </a:r>
            <a:r>
              <a:rPr kumimoji="1" lang="en-US" altLang="zh-CN" dirty="0" smtClean="0">
                <a:solidFill>
                  <a:schemeClr val="bg1"/>
                </a:solidFill>
              </a:rPr>
              <a:t>Bounded</a:t>
            </a:r>
            <a:r>
              <a:rPr kumimoji="1" lang="zh-CN" altLang="en-US" dirty="0" smtClean="0">
                <a:solidFill>
                  <a:schemeClr val="bg1"/>
                </a:solidFill>
              </a:rPr>
              <a:t> </a:t>
            </a:r>
            <a:r>
              <a:rPr kumimoji="1" lang="en-US" altLang="zh-CN" dirty="0">
                <a:solidFill>
                  <a:schemeClr val="bg1"/>
                </a:solidFill>
              </a:rPr>
              <a:t>C</a:t>
            </a:r>
            <a:r>
              <a:rPr kumimoji="1" lang="en-US" altLang="zh-CN" dirty="0" smtClean="0">
                <a:solidFill>
                  <a:schemeClr val="bg1"/>
                </a:solidFill>
              </a:rPr>
              <a:t>ontext</a:t>
            </a:r>
            <a:r>
              <a:rPr kumimoji="1" lang="zh-CN" altLang="en-US" dirty="0" smtClean="0">
                <a:solidFill>
                  <a:schemeClr val="bg1"/>
                </a:solidFill>
              </a:rPr>
              <a:t>）</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solidFill>
                  <a:schemeClr val="bg1"/>
                </a:solidFill>
              </a:rPr>
              <a:t>边界即使微服务的拆分指导，是服务的最小单元，拆的太碎无益于性能，拆分的太大</a:t>
            </a:r>
            <a:endParaRPr kumimoji="1" lang="en-US" altLang="zh-CN" dirty="0" smtClean="0">
              <a:solidFill>
                <a:schemeClr val="bg1"/>
              </a:solidFill>
            </a:endParaRPr>
          </a:p>
          <a:p>
            <a:r>
              <a:rPr kumimoji="1" lang="zh-CN" altLang="en-US" dirty="0" smtClean="0">
                <a:solidFill>
                  <a:schemeClr val="bg1"/>
                </a:solidFill>
              </a:rPr>
              <a:t>边界拆分后，我们可以根据领域的类型，分配合适的人手，或决定是否外包。</a:t>
            </a:r>
            <a:endParaRPr kumimoji="1" lang="en-US" altLang="zh-CN" dirty="0" smtClean="0">
              <a:solidFill>
                <a:schemeClr val="bg1"/>
              </a:solidFill>
            </a:endParaRPr>
          </a:p>
          <a:p>
            <a:r>
              <a:rPr kumimoji="1" lang="zh-CN" altLang="en-US" dirty="0" smtClean="0">
                <a:solidFill>
                  <a:schemeClr val="bg1"/>
                </a:solidFill>
              </a:rPr>
              <a:t>领域分为核心域，支撑域，通用域</a:t>
            </a:r>
            <a:endParaRPr kumimoji="1" lang="en-US" altLang="zh-CN" dirty="0" smtClean="0">
              <a:solidFill>
                <a:schemeClr val="bg1"/>
              </a:solidFill>
            </a:endParaRPr>
          </a:p>
          <a:p>
            <a:r>
              <a:rPr kumimoji="1" lang="zh-CN" altLang="en-US" dirty="0" smtClean="0">
                <a:solidFill>
                  <a:schemeClr val="bg1"/>
                </a:solidFill>
              </a:rPr>
              <a:t>核心域：需求最核心的领域</a:t>
            </a:r>
            <a:endParaRPr kumimoji="1" lang="en-US" altLang="zh-CN" dirty="0" smtClean="0">
              <a:solidFill>
                <a:schemeClr val="bg1"/>
              </a:solidFill>
            </a:endParaRPr>
          </a:p>
          <a:p>
            <a:r>
              <a:rPr kumimoji="1" lang="zh-CN" altLang="en-US" dirty="0" smtClean="0">
                <a:solidFill>
                  <a:schemeClr val="bg1"/>
                </a:solidFill>
              </a:rPr>
              <a:t>支撑域：需求的辅助领域</a:t>
            </a:r>
            <a:endParaRPr kumimoji="1" lang="en-US" altLang="zh-CN" dirty="0" smtClean="0">
              <a:solidFill>
                <a:schemeClr val="bg1"/>
              </a:solidFill>
            </a:endParaRPr>
          </a:p>
          <a:p>
            <a:r>
              <a:rPr kumimoji="1" lang="zh-CN" altLang="en-US" dirty="0" smtClean="0">
                <a:solidFill>
                  <a:schemeClr val="bg1"/>
                </a:solidFill>
              </a:rPr>
              <a:t>通用域：贯穿整个系统，重复出现的领域</a:t>
            </a:r>
            <a:endParaRPr kumimoji="1" lang="en-US" altLang="zh-CN" dirty="0" smtClean="0">
              <a:solidFill>
                <a:schemeClr val="bg1"/>
              </a:solidFill>
            </a:endParaRPr>
          </a:p>
          <a:p>
            <a:endParaRPr kumimoji="1" lang="zh-CN" altLang="en-US" dirty="0"/>
          </a:p>
        </p:txBody>
      </p:sp>
    </p:spTree>
    <p:extLst>
      <p:ext uri="{BB962C8B-B14F-4D97-AF65-F5344CB8AC3E}">
        <p14:creationId xmlns:p14="http://schemas.microsoft.com/office/powerpoint/2010/main" val="912500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flipH="1">
            <a:off x="4007796" y="0"/>
            <a:ext cx="19455"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82847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31132" y="583660"/>
            <a:ext cx="877163" cy="646331"/>
          </a:xfrm>
          <a:prstGeom prst="rect">
            <a:avLst/>
          </a:prstGeom>
          <a:noFill/>
        </p:spPr>
        <p:txBody>
          <a:bodyPr wrap="none" rtlCol="0">
            <a:spAutoFit/>
          </a:bodyPr>
          <a:lstStyle/>
          <a:p>
            <a:r>
              <a:rPr kumimoji="1" lang="zh-CN" altLang="en-US" dirty="0" smtClean="0">
                <a:solidFill>
                  <a:schemeClr val="bg1"/>
                </a:solidFill>
              </a:rPr>
              <a:t>发布</a:t>
            </a:r>
            <a:r>
              <a:rPr kumimoji="1" lang="zh-CN" altLang="en-US" dirty="0" smtClean="0">
                <a:solidFill>
                  <a:schemeClr val="bg1"/>
                </a:solidFill>
              </a:rPr>
              <a:t>域</a:t>
            </a:r>
            <a:endParaRPr kumimoji="1" lang="en-US" altLang="zh-CN" dirty="0" smtClean="0">
              <a:solidFill>
                <a:schemeClr val="bg1"/>
              </a:solidFill>
            </a:endParaRPr>
          </a:p>
          <a:p>
            <a:r>
              <a:rPr kumimoji="1" lang="zh-CN" altLang="en-US" dirty="0" smtClean="0">
                <a:solidFill>
                  <a:schemeClr val="bg1"/>
                </a:solidFill>
              </a:rPr>
              <a:t>支撑域</a:t>
            </a:r>
            <a:endParaRPr kumimoji="1" lang="zh-CN" altLang="en-US" dirty="0">
              <a:solidFill>
                <a:schemeClr val="bg1"/>
              </a:solidFill>
            </a:endParaRPr>
          </a:p>
        </p:txBody>
      </p:sp>
      <p:sp>
        <p:nvSpPr>
          <p:cNvPr id="9" name="文本框 8"/>
          <p:cNvSpPr txBox="1"/>
          <p:nvPr/>
        </p:nvSpPr>
        <p:spPr>
          <a:xfrm>
            <a:off x="5702817" y="583660"/>
            <a:ext cx="877163" cy="646331"/>
          </a:xfrm>
          <a:prstGeom prst="rect">
            <a:avLst/>
          </a:prstGeom>
          <a:noFill/>
        </p:spPr>
        <p:txBody>
          <a:bodyPr wrap="none" rtlCol="0">
            <a:spAutoFit/>
          </a:bodyPr>
          <a:lstStyle/>
          <a:p>
            <a:r>
              <a:rPr kumimoji="1" lang="zh-CN" altLang="en-US" dirty="0" smtClean="0">
                <a:solidFill>
                  <a:schemeClr val="bg1"/>
                </a:solidFill>
              </a:rPr>
              <a:t>匹</a:t>
            </a:r>
            <a:r>
              <a:rPr kumimoji="1" lang="zh-CN" altLang="en-US" dirty="0" smtClean="0">
                <a:solidFill>
                  <a:schemeClr val="bg1"/>
                </a:solidFill>
              </a:rPr>
              <a:t>配域</a:t>
            </a:r>
            <a:endParaRPr kumimoji="1" lang="en-US" altLang="zh-CN" dirty="0" smtClean="0">
              <a:solidFill>
                <a:schemeClr val="bg1"/>
              </a:solidFill>
            </a:endParaRPr>
          </a:p>
          <a:p>
            <a:r>
              <a:rPr kumimoji="1" lang="zh-CN" altLang="en-US" dirty="0" smtClean="0">
                <a:solidFill>
                  <a:schemeClr val="bg1"/>
                </a:solidFill>
              </a:rPr>
              <a:t>核心域</a:t>
            </a:r>
            <a:endParaRPr kumimoji="1" lang="zh-CN" altLang="en-US" dirty="0">
              <a:solidFill>
                <a:schemeClr val="bg1"/>
              </a:solidFill>
            </a:endParaRPr>
          </a:p>
        </p:txBody>
      </p:sp>
      <p:sp>
        <p:nvSpPr>
          <p:cNvPr id="10" name="文本框 9"/>
          <p:cNvSpPr txBox="1"/>
          <p:nvPr/>
        </p:nvSpPr>
        <p:spPr>
          <a:xfrm>
            <a:off x="9960288" y="583660"/>
            <a:ext cx="877163" cy="646331"/>
          </a:xfrm>
          <a:prstGeom prst="rect">
            <a:avLst/>
          </a:prstGeom>
          <a:noFill/>
        </p:spPr>
        <p:txBody>
          <a:bodyPr wrap="none" rtlCol="0">
            <a:spAutoFit/>
          </a:bodyPr>
          <a:lstStyle/>
          <a:p>
            <a:r>
              <a:rPr kumimoji="1" lang="zh-CN" altLang="en-US" dirty="0" smtClean="0">
                <a:solidFill>
                  <a:schemeClr val="bg1"/>
                </a:solidFill>
              </a:rPr>
              <a:t>执行</a:t>
            </a:r>
            <a:r>
              <a:rPr kumimoji="1" lang="zh-CN" altLang="en-US" dirty="0" smtClean="0">
                <a:solidFill>
                  <a:schemeClr val="bg1"/>
                </a:solidFill>
              </a:rPr>
              <a:t>域</a:t>
            </a:r>
            <a:endParaRPr kumimoji="1" lang="en-US" altLang="zh-CN" dirty="0" smtClean="0">
              <a:solidFill>
                <a:schemeClr val="bg1"/>
              </a:solidFill>
            </a:endParaRPr>
          </a:p>
          <a:p>
            <a:r>
              <a:rPr kumimoji="1" lang="zh-CN" altLang="en-US" dirty="0" smtClean="0">
                <a:solidFill>
                  <a:schemeClr val="bg1"/>
                </a:solidFill>
              </a:rPr>
              <a:t>支撑域</a:t>
            </a:r>
            <a:endParaRPr kumimoji="1" lang="zh-CN" altLang="en-US" dirty="0">
              <a:solidFill>
                <a:schemeClr val="bg1"/>
              </a:solidFill>
            </a:endParaRPr>
          </a:p>
        </p:txBody>
      </p:sp>
      <p:sp>
        <p:nvSpPr>
          <p:cNvPr id="11" name="圆角矩形 10"/>
          <p:cNvSpPr/>
          <p:nvPr/>
        </p:nvSpPr>
        <p:spPr>
          <a:xfrm>
            <a:off x="857906" y="1711630"/>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需求</a:t>
            </a:r>
            <a:endParaRPr kumimoji="1" lang="zh-CN" altLang="en-US" dirty="0"/>
          </a:p>
        </p:txBody>
      </p:sp>
      <p:sp>
        <p:nvSpPr>
          <p:cNvPr id="12" name="圆角矩形 11"/>
          <p:cNvSpPr/>
          <p:nvPr/>
        </p:nvSpPr>
        <p:spPr>
          <a:xfrm>
            <a:off x="857906" y="4576024"/>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行程</a:t>
            </a:r>
            <a:endParaRPr kumimoji="1" lang="zh-CN" altLang="en-US" dirty="0"/>
          </a:p>
        </p:txBody>
      </p:sp>
      <p:sp>
        <p:nvSpPr>
          <p:cNvPr id="13" name="圆角矩形 12"/>
          <p:cNvSpPr/>
          <p:nvPr/>
        </p:nvSpPr>
        <p:spPr>
          <a:xfrm>
            <a:off x="9785459" y="2014629"/>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a:t>
            </a:r>
            <a:endParaRPr kumimoji="1" lang="zh-CN" altLang="en-US" dirty="0"/>
          </a:p>
        </p:txBody>
      </p:sp>
      <p:sp>
        <p:nvSpPr>
          <p:cNvPr id="14" name="圆角矩形 13"/>
          <p:cNvSpPr/>
          <p:nvPr/>
        </p:nvSpPr>
        <p:spPr>
          <a:xfrm>
            <a:off x="5527988" y="2510405"/>
            <a:ext cx="1226820" cy="991552"/>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方案</a:t>
            </a:r>
            <a:endParaRPr kumimoji="1" lang="zh-CN" altLang="en-US" dirty="0"/>
          </a:p>
        </p:txBody>
      </p:sp>
      <p:cxnSp>
        <p:nvCxnSpPr>
          <p:cNvPr id="16" name="直线连接符 15"/>
          <p:cNvCxnSpPr/>
          <p:nvPr/>
        </p:nvCxnSpPr>
        <p:spPr>
          <a:xfrm flipV="1">
            <a:off x="8284723" y="5291847"/>
            <a:ext cx="3907277" cy="38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639276" y="5875507"/>
            <a:ext cx="1338828" cy="646331"/>
          </a:xfrm>
          <a:prstGeom prst="rect">
            <a:avLst/>
          </a:prstGeom>
          <a:noFill/>
        </p:spPr>
        <p:txBody>
          <a:bodyPr wrap="none" rtlCol="0">
            <a:spAutoFit/>
          </a:bodyPr>
          <a:lstStyle/>
          <a:p>
            <a:r>
              <a:rPr kumimoji="1" lang="zh-CN" altLang="en-US" dirty="0" smtClean="0">
                <a:solidFill>
                  <a:schemeClr val="bg1"/>
                </a:solidFill>
              </a:rPr>
              <a:t>三方支</a:t>
            </a:r>
            <a:r>
              <a:rPr kumimoji="1" lang="zh-CN" altLang="en-US" dirty="0" smtClean="0">
                <a:solidFill>
                  <a:schemeClr val="bg1"/>
                </a:solidFill>
              </a:rPr>
              <a:t>付域</a:t>
            </a:r>
            <a:endParaRPr kumimoji="1" lang="en-US" altLang="zh-CN" dirty="0" smtClean="0">
              <a:solidFill>
                <a:schemeClr val="bg1"/>
              </a:solidFill>
            </a:endParaRPr>
          </a:p>
          <a:p>
            <a:r>
              <a:rPr kumimoji="1" lang="zh-CN" altLang="en-US" dirty="0" smtClean="0">
                <a:solidFill>
                  <a:schemeClr val="bg1"/>
                </a:solidFill>
              </a:rPr>
              <a:t>     通用域</a:t>
            </a:r>
            <a:endParaRPr kumimoji="1" lang="zh-CN" altLang="en-US" dirty="0">
              <a:solidFill>
                <a:schemeClr val="bg1"/>
              </a:solidFill>
            </a:endParaRPr>
          </a:p>
        </p:txBody>
      </p:sp>
    </p:spTree>
    <p:extLst>
      <p:ext uri="{BB962C8B-B14F-4D97-AF65-F5344CB8AC3E}">
        <p14:creationId xmlns:p14="http://schemas.microsoft.com/office/powerpoint/2010/main" val="124184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61480" y="1341203"/>
            <a:ext cx="10924850" cy="5197863"/>
          </a:xfrm>
          <a:prstGeom prst="rect">
            <a:avLst/>
          </a:prstGeom>
        </p:spPr>
      </p:pic>
      <p:sp>
        <p:nvSpPr>
          <p:cNvPr id="3" name="文本框 2"/>
          <p:cNvSpPr txBox="1"/>
          <p:nvPr/>
        </p:nvSpPr>
        <p:spPr>
          <a:xfrm>
            <a:off x="797667" y="505837"/>
            <a:ext cx="4844376" cy="646331"/>
          </a:xfrm>
          <a:prstGeom prst="rect">
            <a:avLst/>
          </a:prstGeom>
          <a:noFill/>
        </p:spPr>
        <p:txBody>
          <a:bodyPr wrap="square" rtlCol="0">
            <a:spAutoFit/>
          </a:bodyPr>
          <a:lstStyle/>
          <a:p>
            <a:r>
              <a:rPr kumimoji="1" lang="en-US" altLang="zh-CN" sz="3600" dirty="0" err="1" smtClean="0">
                <a:solidFill>
                  <a:schemeClr val="bg1"/>
                </a:solidFill>
              </a:rPr>
              <a:t>GraphQL</a:t>
            </a:r>
            <a:r>
              <a:rPr kumimoji="1" lang="zh-CN" altLang="en-US" sz="3600" dirty="0" smtClean="0">
                <a:solidFill>
                  <a:schemeClr val="bg1"/>
                </a:solidFill>
              </a:rPr>
              <a:t>接口设计</a:t>
            </a:r>
            <a:endParaRPr kumimoji="1" lang="zh-CN" altLang="en-US" sz="3600" dirty="0">
              <a:solidFill>
                <a:schemeClr val="bg1"/>
              </a:solidFill>
            </a:endParaRPr>
          </a:p>
        </p:txBody>
      </p:sp>
    </p:spTree>
    <p:extLst>
      <p:ext uri="{BB962C8B-B14F-4D97-AF65-F5344CB8AC3E}">
        <p14:creationId xmlns:p14="http://schemas.microsoft.com/office/powerpoint/2010/main" val="835303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7667" y="505837"/>
            <a:ext cx="4844376" cy="646331"/>
          </a:xfrm>
          <a:prstGeom prst="rect">
            <a:avLst/>
          </a:prstGeom>
          <a:noFill/>
        </p:spPr>
        <p:txBody>
          <a:bodyPr wrap="square" rtlCol="0">
            <a:spAutoFit/>
          </a:bodyPr>
          <a:lstStyle/>
          <a:p>
            <a:r>
              <a:rPr kumimoji="1" lang="en-US" altLang="zh-CN" sz="3600" dirty="0" err="1" smtClean="0">
                <a:solidFill>
                  <a:schemeClr val="bg1"/>
                </a:solidFill>
              </a:rPr>
              <a:t>GraphQL</a:t>
            </a:r>
            <a:r>
              <a:rPr kumimoji="1" lang="zh-CN" altLang="en-US" sz="3600" dirty="0" smtClean="0">
                <a:solidFill>
                  <a:schemeClr val="bg1"/>
                </a:solidFill>
              </a:rPr>
              <a:t>接口设计</a:t>
            </a:r>
            <a:endParaRPr kumimoji="1" lang="zh-CN" altLang="en-US" sz="3600" dirty="0">
              <a:solidFill>
                <a:schemeClr val="bg1"/>
              </a:solidFill>
            </a:endParaRPr>
          </a:p>
        </p:txBody>
      </p:sp>
      <p:pic>
        <p:nvPicPr>
          <p:cNvPr id="4" name="图片 3"/>
          <p:cNvPicPr>
            <a:picLocks noChangeAspect="1"/>
          </p:cNvPicPr>
          <p:nvPr/>
        </p:nvPicPr>
        <p:blipFill>
          <a:blip r:embed="rId2"/>
          <a:stretch>
            <a:fillRect/>
          </a:stretch>
        </p:blipFill>
        <p:spPr>
          <a:xfrm>
            <a:off x="797667" y="1661204"/>
            <a:ext cx="10728026" cy="3888991"/>
          </a:xfrm>
          <a:prstGeom prst="rect">
            <a:avLst/>
          </a:prstGeom>
        </p:spPr>
      </p:pic>
    </p:spTree>
    <p:extLst>
      <p:ext uri="{BB962C8B-B14F-4D97-AF65-F5344CB8AC3E}">
        <p14:creationId xmlns:p14="http://schemas.microsoft.com/office/powerpoint/2010/main" val="198365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6902" y="2704290"/>
            <a:ext cx="6264612" cy="1015663"/>
          </a:xfrm>
          <a:prstGeom prst="rect">
            <a:avLst/>
          </a:prstGeom>
          <a:noFill/>
        </p:spPr>
        <p:txBody>
          <a:bodyPr wrap="square" rtlCol="0">
            <a:spAutoFit/>
          </a:bodyPr>
          <a:lstStyle/>
          <a:p>
            <a:r>
              <a:rPr kumimoji="1" lang="zh-CN" altLang="en-US" sz="6000" dirty="0" smtClean="0">
                <a:solidFill>
                  <a:schemeClr val="bg1"/>
                </a:solidFill>
              </a:rPr>
              <a:t>讨论环节</a:t>
            </a:r>
            <a:endParaRPr kumimoji="1" lang="zh-CN" altLang="en-US" sz="6000" dirty="0">
              <a:solidFill>
                <a:schemeClr val="bg1"/>
              </a:solidFill>
            </a:endParaRPr>
          </a:p>
        </p:txBody>
      </p:sp>
    </p:spTree>
    <p:extLst>
      <p:ext uri="{BB962C8B-B14F-4D97-AF65-F5344CB8AC3E}">
        <p14:creationId xmlns:p14="http://schemas.microsoft.com/office/powerpoint/2010/main" val="51016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项目中的常见问题</a:t>
            </a:r>
            <a:endParaRPr kumimoji="1" lang="zh-CN" altLang="en-US" dirty="0">
              <a:solidFill>
                <a:schemeClr val="bg1"/>
              </a:solidFill>
            </a:endParaRPr>
          </a:p>
        </p:txBody>
      </p:sp>
      <p:sp>
        <p:nvSpPr>
          <p:cNvPr id="3" name="内容占位符 2"/>
          <p:cNvSpPr>
            <a:spLocks noGrp="1"/>
          </p:cNvSpPr>
          <p:nvPr>
            <p:ph idx="1"/>
          </p:nvPr>
        </p:nvSpPr>
        <p:spPr/>
        <p:txBody>
          <a:bodyPr/>
          <a:lstStyle/>
          <a:p>
            <a:pPr>
              <a:lnSpc>
                <a:spcPct val="100000"/>
              </a:lnSpc>
              <a:spcBef>
                <a:spcPts val="0"/>
              </a:spcBef>
            </a:pPr>
            <a:r>
              <a:rPr kumimoji="1" lang="zh-CN" altLang="en-US" dirty="0" smtClean="0">
                <a:solidFill>
                  <a:schemeClr val="bg1"/>
                </a:solidFill>
              </a:rPr>
              <a:t>项目研发过程中，每个人都对项目有自己的理解，同样的需求却有着不同的解释。</a:t>
            </a:r>
            <a:endParaRPr kumimoji="1" lang="en-US" altLang="zh-CN" dirty="0" smtClean="0">
              <a:solidFill>
                <a:schemeClr val="bg1"/>
              </a:solidFill>
            </a:endParaRPr>
          </a:p>
          <a:p>
            <a:pPr>
              <a:lnSpc>
                <a:spcPct val="100000"/>
              </a:lnSpc>
              <a:spcBef>
                <a:spcPts val="0"/>
              </a:spcBef>
            </a:pPr>
            <a:r>
              <a:rPr kumimoji="1" lang="zh-CN" altLang="en-US" dirty="0" smtClean="0">
                <a:solidFill>
                  <a:schemeClr val="bg1"/>
                </a:solidFill>
              </a:rPr>
              <a:t>项目研发过程中，文档难以指导开发，面向对象</a:t>
            </a:r>
            <a:r>
              <a:rPr kumimoji="1" lang="zh-CN" altLang="en-US" smtClean="0">
                <a:solidFill>
                  <a:schemeClr val="bg1"/>
                </a:solidFill>
              </a:rPr>
              <a:t>的思想难以落地</a:t>
            </a:r>
            <a:r>
              <a:rPr kumimoji="1" lang="zh-CN" altLang="en-US" dirty="0" smtClean="0">
                <a:solidFill>
                  <a:schemeClr val="bg1"/>
                </a:solidFill>
              </a:rPr>
              <a:t>并指导开发</a:t>
            </a:r>
            <a:endParaRPr kumimoji="1" lang="en-US" altLang="zh-CN" dirty="0" smtClean="0">
              <a:solidFill>
                <a:schemeClr val="bg1"/>
              </a:solidFill>
            </a:endParaRPr>
          </a:p>
          <a:p>
            <a:pPr>
              <a:lnSpc>
                <a:spcPct val="100000"/>
              </a:lnSpc>
              <a:spcBef>
                <a:spcPts val="0"/>
              </a:spcBef>
            </a:pPr>
            <a:r>
              <a:rPr kumimoji="1" lang="zh-CN" altLang="en-US" dirty="0" smtClean="0">
                <a:solidFill>
                  <a:schemeClr val="bg1"/>
                </a:solidFill>
              </a:rPr>
              <a:t>项目研发过程中，业务的复杂造成了软件的复杂度上升，提高了开发难度</a:t>
            </a:r>
            <a:endParaRPr kumimoji="1" lang="en-US" altLang="zh-CN" dirty="0" smtClean="0">
              <a:solidFill>
                <a:schemeClr val="bg1"/>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98922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r>
              <a:rPr kumimoji="1" lang="en-US" altLang="zh-CN" dirty="0">
                <a:solidFill>
                  <a:schemeClr val="bg1"/>
                </a:solidFill>
              </a:rPr>
              <a:t>DDD</a:t>
            </a:r>
            <a:r>
              <a:rPr kumimoji="1" lang="zh-CN" altLang="en-US" dirty="0">
                <a:solidFill>
                  <a:schemeClr val="bg1"/>
                </a:solidFill>
              </a:rPr>
              <a:t>（</a:t>
            </a:r>
            <a:r>
              <a:rPr kumimoji="1" lang="en-US" altLang="zh-CN" dirty="0">
                <a:solidFill>
                  <a:schemeClr val="bg1"/>
                </a:solidFill>
              </a:rPr>
              <a:t>DOMAIN</a:t>
            </a:r>
            <a:r>
              <a:rPr kumimoji="1" lang="zh-CN" altLang="en-US" dirty="0">
                <a:solidFill>
                  <a:schemeClr val="bg1"/>
                </a:solidFill>
              </a:rPr>
              <a:t> </a:t>
            </a:r>
            <a:r>
              <a:rPr kumimoji="1" lang="en-US" altLang="zh-CN" dirty="0">
                <a:solidFill>
                  <a:schemeClr val="bg1"/>
                </a:solidFill>
              </a:rPr>
              <a:t>DRIVEN</a:t>
            </a:r>
            <a:r>
              <a:rPr kumimoji="1" lang="zh-CN" altLang="en-US" dirty="0">
                <a:solidFill>
                  <a:schemeClr val="bg1"/>
                </a:solidFill>
              </a:rPr>
              <a:t> </a:t>
            </a:r>
            <a:r>
              <a:rPr kumimoji="1" lang="en-US" altLang="zh-CN" dirty="0" smtClean="0">
                <a:solidFill>
                  <a:schemeClr val="bg1"/>
                </a:solidFill>
              </a:rPr>
              <a:t>DESIGN</a:t>
            </a:r>
            <a:r>
              <a:rPr kumimoji="1" lang="zh-CN" altLang="en-US" dirty="0" smtClean="0">
                <a:solidFill>
                  <a:schemeClr val="bg1"/>
                </a:solidFill>
              </a:rPr>
              <a:t>）</a:t>
            </a:r>
            <a:r>
              <a:rPr kumimoji="1" lang="en-US" altLang="zh-CN" dirty="0">
                <a:solidFill>
                  <a:schemeClr val="bg1"/>
                </a:solidFill>
              </a:rPr>
              <a:t/>
            </a:r>
            <a:br>
              <a:rPr kumimoji="1" lang="en-US" altLang="zh-CN" dirty="0">
                <a:solidFill>
                  <a:schemeClr val="bg1"/>
                </a:solidFill>
              </a:rPr>
            </a:br>
            <a:r>
              <a:rPr kumimoji="1" lang="zh-CN" altLang="en-US" dirty="0">
                <a:solidFill>
                  <a:schemeClr val="bg1"/>
                </a:solidFill>
              </a:rPr>
              <a:t>领域</a:t>
            </a:r>
            <a:r>
              <a:rPr kumimoji="1" lang="zh-CN" altLang="en-US" dirty="0" smtClean="0">
                <a:solidFill>
                  <a:schemeClr val="bg1"/>
                </a:solidFill>
              </a:rPr>
              <a:t>驱动设计模型</a:t>
            </a:r>
            <a:endParaRPr kumimoji="1" lang="zh-CN" altLang="en-US" dirty="0">
              <a:solidFill>
                <a:schemeClr val="bg1"/>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959203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446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统一语言模型（</a:t>
            </a:r>
            <a:r>
              <a:rPr lang="en-US" altLang="zh-CN" dirty="0" smtClean="0">
                <a:solidFill>
                  <a:schemeClr val="bg1"/>
                </a:solidFill>
              </a:rPr>
              <a:t>Ubiquitous</a:t>
            </a:r>
            <a:r>
              <a:rPr lang="zh-CN" altLang="en-US" dirty="0" smtClean="0">
                <a:solidFill>
                  <a:schemeClr val="bg1"/>
                </a:solidFill>
              </a:rPr>
              <a:t> </a:t>
            </a:r>
            <a:r>
              <a:rPr lang="en-US" altLang="zh-CN" dirty="0" smtClean="0">
                <a:solidFill>
                  <a:schemeClr val="bg1"/>
                </a:solidFill>
              </a:rPr>
              <a:t>Language</a:t>
            </a:r>
            <a:r>
              <a:rPr lang="zh-CN" altLang="en-US" dirty="0" smtClean="0">
                <a:solidFill>
                  <a:schemeClr val="bg1"/>
                </a:solidFill>
              </a:rPr>
              <a:t>）</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a:solidFill>
                  <a:schemeClr val="bg1"/>
                </a:solidFill>
              </a:rPr>
              <a:t>语言（次级</a:t>
            </a:r>
            <a:r>
              <a:rPr lang="zh-CN" altLang="en-US" dirty="0" smtClean="0">
                <a:solidFill>
                  <a:schemeClr val="bg1"/>
                </a:solidFill>
              </a:rPr>
              <a:t>）</a:t>
            </a:r>
            <a:endParaRPr lang="en-US" altLang="zh-CN" dirty="0" smtClean="0">
              <a:solidFill>
                <a:schemeClr val="bg1"/>
              </a:solidFill>
            </a:endParaRPr>
          </a:p>
          <a:p>
            <a:r>
              <a:rPr lang="zh-CN" altLang="en-US" dirty="0">
                <a:solidFill>
                  <a:schemeClr val="bg1"/>
                </a:solidFill>
              </a:rPr>
              <a:t>专业术语</a:t>
            </a:r>
            <a:r>
              <a:rPr lang="zh-CN" altLang="en-US" dirty="0" smtClean="0">
                <a:solidFill>
                  <a:schemeClr val="bg1"/>
                </a:solidFill>
              </a:rPr>
              <a:t>（基础）</a:t>
            </a:r>
            <a:endParaRPr lang="zh-CN" altLang="en-US" dirty="0">
              <a:solidFill>
                <a:schemeClr val="bg1"/>
              </a:solidFill>
            </a:endParaRPr>
          </a:p>
          <a:p>
            <a:r>
              <a:rPr lang="zh-CN" altLang="en-US" dirty="0" smtClean="0">
                <a:solidFill>
                  <a:schemeClr val="bg1"/>
                </a:solidFill>
              </a:rPr>
              <a:t>图表（高级）</a:t>
            </a:r>
            <a:endParaRPr lang="zh-CN" altLang="en-US" dirty="0">
              <a:solidFill>
                <a:schemeClr val="bg1"/>
              </a:solidFill>
            </a:endParaRPr>
          </a:p>
          <a:p>
            <a:r>
              <a:rPr lang="zh-CN" altLang="en-US" dirty="0">
                <a:solidFill>
                  <a:schemeClr val="bg1"/>
                </a:solidFill>
              </a:rPr>
              <a:t>实体，服务，</a:t>
            </a:r>
            <a:r>
              <a:rPr lang="zh-CN" altLang="en-US" dirty="0" smtClean="0">
                <a:solidFill>
                  <a:schemeClr val="bg1"/>
                </a:solidFill>
              </a:rPr>
              <a:t>测试（最终）</a:t>
            </a:r>
            <a:endParaRPr lang="zh-CN" altLang="en-US" dirty="0">
              <a:solidFill>
                <a:schemeClr val="bg1"/>
              </a:solidFill>
            </a:endParaRPr>
          </a:p>
          <a:p>
            <a:endParaRPr lang="zh-CN" altLang="en-US" dirty="0"/>
          </a:p>
        </p:txBody>
      </p:sp>
    </p:spTree>
    <p:extLst>
      <p:ext uri="{BB962C8B-B14F-4D97-AF65-F5344CB8AC3E}">
        <p14:creationId xmlns:p14="http://schemas.microsoft.com/office/powerpoint/2010/main" val="835359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487" y="393700"/>
            <a:ext cx="10515600" cy="1325563"/>
          </a:xfrm>
        </p:spPr>
        <p:txBody>
          <a:bodyPr/>
          <a:lstStyle/>
          <a:p>
            <a:r>
              <a:rPr kumimoji="1" lang="zh-CN" altLang="en-US" b="1" dirty="0" smtClean="0">
                <a:solidFill>
                  <a:schemeClr val="bg1"/>
                </a:solidFill>
              </a:rPr>
              <a:t>（</a:t>
            </a:r>
            <a:r>
              <a:rPr lang="zh-CN" altLang="en-US" b="1" dirty="0" smtClean="0">
                <a:solidFill>
                  <a:schemeClr val="bg1"/>
                </a:solidFill>
              </a:rPr>
              <a:t>事件风暴）发散与收敛</a:t>
            </a:r>
            <a:endParaRPr kumimoji="1" lang="zh-CN" altLang="en-US" b="1" dirty="0">
              <a:solidFill>
                <a:schemeClr val="bg1"/>
              </a:solidFill>
            </a:endParaRPr>
          </a:p>
        </p:txBody>
      </p:sp>
      <p:graphicFrame>
        <p:nvGraphicFramePr>
          <p:cNvPr id="6" name="图表 5"/>
          <p:cNvGraphicFramePr/>
          <p:nvPr>
            <p:extLst>
              <p:ext uri="{D42A27DB-BD31-4B8C-83A1-F6EECF244321}">
                <p14:modId xmlns:p14="http://schemas.microsoft.com/office/powerpoint/2010/main" val="1213048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515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bg1"/>
                </a:solidFill>
              </a:rPr>
              <a:t>项目实战（共享电动车）</a:t>
            </a:r>
            <a:endParaRPr kumimoji="1" lang="zh-CN" altLang="en-US" dirty="0">
              <a:solidFill>
                <a:schemeClr val="bg1"/>
              </a:solidFill>
            </a:endParaRPr>
          </a:p>
        </p:txBody>
      </p:sp>
      <p:sp>
        <p:nvSpPr>
          <p:cNvPr id="3" name="内容占位符 2"/>
          <p:cNvSpPr>
            <a:spLocks noGrp="1"/>
          </p:cNvSpPr>
          <p:nvPr>
            <p:ph idx="1"/>
          </p:nvPr>
        </p:nvSpPr>
        <p:spPr/>
        <p:txBody>
          <a:bodyPr/>
          <a:lstStyle/>
          <a:p>
            <a:r>
              <a:rPr kumimoji="1" lang="zh-CN" altLang="en-US" dirty="0" smtClean="0">
                <a:solidFill>
                  <a:schemeClr val="bg1"/>
                </a:solidFill>
              </a:rPr>
              <a:t>车主发布自己的行程和时间</a:t>
            </a:r>
            <a:endParaRPr kumimoji="1" lang="en-US" altLang="zh-CN" dirty="0" smtClean="0">
              <a:solidFill>
                <a:schemeClr val="bg1"/>
              </a:solidFill>
            </a:endParaRPr>
          </a:p>
          <a:p>
            <a:r>
              <a:rPr kumimoji="1" lang="zh-CN" altLang="en-US" dirty="0" smtClean="0">
                <a:solidFill>
                  <a:schemeClr val="bg1"/>
                </a:solidFill>
              </a:rPr>
              <a:t>乘客提出形成需求（起点终点等）</a:t>
            </a:r>
            <a:endParaRPr kumimoji="1" lang="en-US" altLang="zh-CN" dirty="0" smtClean="0">
              <a:solidFill>
                <a:schemeClr val="bg1"/>
              </a:solidFill>
            </a:endParaRPr>
          </a:p>
          <a:p>
            <a:r>
              <a:rPr kumimoji="1" lang="zh-CN" altLang="en-US" dirty="0" smtClean="0">
                <a:solidFill>
                  <a:schemeClr val="bg1"/>
                </a:solidFill>
              </a:rPr>
              <a:t>系统为乘客匹配合适的车主</a:t>
            </a:r>
            <a:endParaRPr kumimoji="1" lang="en-US" altLang="zh-CN" dirty="0" smtClean="0">
              <a:solidFill>
                <a:schemeClr val="bg1"/>
              </a:solidFill>
            </a:endParaRPr>
          </a:p>
          <a:p>
            <a:r>
              <a:rPr kumimoji="1" lang="zh-CN" altLang="en-US" dirty="0" smtClean="0">
                <a:solidFill>
                  <a:schemeClr val="bg1"/>
                </a:solidFill>
              </a:rPr>
              <a:t>乘客从匹配列表中选择心仪的车主搭乘</a:t>
            </a:r>
          </a:p>
          <a:p>
            <a:r>
              <a:rPr kumimoji="1" lang="zh-CN" altLang="en-US" dirty="0" smtClean="0">
                <a:solidFill>
                  <a:schemeClr val="bg1"/>
                </a:solidFill>
              </a:rPr>
              <a:t>车主和乘客按照订单完成行程</a:t>
            </a:r>
            <a:endParaRPr kumimoji="1" lang="en-US" altLang="zh-CN" dirty="0" smtClean="0">
              <a:solidFill>
                <a:schemeClr val="bg1"/>
              </a:solidFill>
            </a:endParaRPr>
          </a:p>
          <a:p>
            <a:r>
              <a:rPr kumimoji="1" lang="zh-CN" altLang="en-US" dirty="0" smtClean="0">
                <a:solidFill>
                  <a:schemeClr val="bg1"/>
                </a:solidFill>
              </a:rPr>
              <a:t>乘客中途改变行程</a:t>
            </a:r>
            <a:endParaRPr kumimoji="1" lang="en-US" altLang="zh-CN" dirty="0" smtClean="0">
              <a:solidFill>
                <a:schemeClr val="bg1"/>
              </a:solidFill>
            </a:endParaRPr>
          </a:p>
          <a:p>
            <a:r>
              <a:rPr kumimoji="1" lang="zh-CN" altLang="en-US" dirty="0" smtClean="0">
                <a:solidFill>
                  <a:schemeClr val="bg1"/>
                </a:solidFill>
              </a:rPr>
              <a:t>系统及非即完成订单</a:t>
            </a:r>
            <a:endParaRPr kumimoji="1" lang="en-US" altLang="zh-CN" dirty="0" smtClean="0">
              <a:solidFill>
                <a:schemeClr val="bg1"/>
              </a:solidFill>
            </a:endParaRPr>
          </a:p>
          <a:p>
            <a:r>
              <a:rPr kumimoji="1" lang="zh-CN" altLang="en-US" dirty="0" smtClean="0">
                <a:solidFill>
                  <a:schemeClr val="bg1"/>
                </a:solidFill>
              </a:rPr>
              <a:t>乘客对车主作出评价</a:t>
            </a:r>
            <a:endParaRPr kumimoji="1" lang="en-US" altLang="zh-CN" dirty="0">
              <a:solidFill>
                <a:schemeClr val="bg1"/>
              </a:solidFill>
            </a:endParaRPr>
          </a:p>
        </p:txBody>
      </p:sp>
    </p:spTree>
    <p:extLst>
      <p:ext uri="{BB962C8B-B14F-4D97-AF65-F5344CB8AC3E}">
        <p14:creationId xmlns:p14="http://schemas.microsoft.com/office/powerpoint/2010/main" val="1034405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3013" y="0"/>
            <a:ext cx="10515600" cy="1325563"/>
          </a:xfrm>
        </p:spPr>
        <p:txBody>
          <a:bodyPr/>
          <a:lstStyle/>
          <a:p>
            <a:r>
              <a:rPr kumimoji="1" lang="zh-CN" altLang="en-US" dirty="0" smtClean="0">
                <a:solidFill>
                  <a:schemeClr val="bg1"/>
                </a:solidFill>
              </a:rPr>
              <a:t>项目实战（共享电动车）</a:t>
            </a:r>
            <a:endParaRPr kumimoji="1" lang="zh-CN" altLang="en-US" dirty="0">
              <a:solidFill>
                <a:schemeClr val="bg1"/>
              </a:solidFill>
            </a:endParaRPr>
          </a:p>
        </p:txBody>
      </p:sp>
      <p:sp>
        <p:nvSpPr>
          <p:cNvPr id="4" name="矩形 3"/>
          <p:cNvSpPr/>
          <p:nvPr/>
        </p:nvSpPr>
        <p:spPr>
          <a:xfrm>
            <a:off x="1243013" y="2257425"/>
            <a:ext cx="671512"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smtClean="0"/>
              <a:t>车主</a:t>
            </a:r>
            <a:endParaRPr kumimoji="1" lang="zh-CN" altLang="en-US" dirty="0"/>
          </a:p>
        </p:txBody>
      </p:sp>
      <p:sp>
        <p:nvSpPr>
          <p:cNvPr id="6" name="矩形 5"/>
          <p:cNvSpPr/>
          <p:nvPr/>
        </p:nvSpPr>
        <p:spPr>
          <a:xfrm>
            <a:off x="1243013" y="3931444"/>
            <a:ext cx="671512" cy="5715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乘客</a:t>
            </a:r>
            <a:endParaRPr kumimoji="1" lang="zh-CN" altLang="en-US" dirty="0"/>
          </a:p>
        </p:txBody>
      </p:sp>
      <p:sp>
        <p:nvSpPr>
          <p:cNvPr id="7" name="矩形 6"/>
          <p:cNvSpPr/>
          <p:nvPr/>
        </p:nvSpPr>
        <p:spPr>
          <a:xfrm>
            <a:off x="2448163" y="2259330"/>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发布行程</a:t>
            </a:r>
            <a:endParaRPr kumimoji="1" lang="en-US" altLang="zh-CN" dirty="0" smtClean="0"/>
          </a:p>
        </p:txBody>
      </p:sp>
      <p:sp>
        <p:nvSpPr>
          <p:cNvPr id="8" name="矩形 7"/>
          <p:cNvSpPr/>
          <p:nvPr/>
        </p:nvSpPr>
        <p:spPr>
          <a:xfrm>
            <a:off x="3653313" y="2259330"/>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手动抢单</a:t>
            </a:r>
            <a:endParaRPr kumimoji="1" lang="zh-CN" altLang="en-US" dirty="0"/>
          </a:p>
        </p:txBody>
      </p:sp>
      <p:sp>
        <p:nvSpPr>
          <p:cNvPr id="9" name="矩形 8"/>
          <p:cNvSpPr/>
          <p:nvPr/>
        </p:nvSpPr>
        <p:spPr>
          <a:xfrm>
            <a:off x="2509838" y="3931444"/>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发布需求</a:t>
            </a:r>
            <a:endParaRPr kumimoji="1" lang="zh-CN" altLang="en-US" dirty="0"/>
          </a:p>
        </p:txBody>
      </p:sp>
      <p:sp>
        <p:nvSpPr>
          <p:cNvPr id="10" name="矩形 9"/>
          <p:cNvSpPr/>
          <p:nvPr/>
        </p:nvSpPr>
        <p:spPr>
          <a:xfrm>
            <a:off x="5466394" y="3931444"/>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选择车主</a:t>
            </a:r>
            <a:endParaRPr kumimoji="1" lang="zh-CN" altLang="en-US" dirty="0"/>
          </a:p>
        </p:txBody>
      </p:sp>
      <p:sp>
        <p:nvSpPr>
          <p:cNvPr id="11" name="矩形 10"/>
          <p:cNvSpPr/>
          <p:nvPr/>
        </p:nvSpPr>
        <p:spPr>
          <a:xfrm>
            <a:off x="6063613" y="2274570"/>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接客计费</a:t>
            </a:r>
            <a:endParaRPr kumimoji="1" lang="zh-CN" altLang="en-US" dirty="0"/>
          </a:p>
        </p:txBody>
      </p:sp>
      <p:sp>
        <p:nvSpPr>
          <p:cNvPr id="12" name="矩形 11"/>
          <p:cNvSpPr/>
          <p:nvPr/>
        </p:nvSpPr>
        <p:spPr>
          <a:xfrm>
            <a:off x="7268763" y="2274570"/>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行程更改</a:t>
            </a:r>
            <a:endParaRPr kumimoji="1" lang="zh-CN" altLang="en-US" dirty="0"/>
          </a:p>
        </p:txBody>
      </p:sp>
      <p:sp>
        <p:nvSpPr>
          <p:cNvPr id="13" name="矩形 12"/>
          <p:cNvSpPr/>
          <p:nvPr/>
        </p:nvSpPr>
        <p:spPr>
          <a:xfrm>
            <a:off x="8436051" y="2274570"/>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行程结束</a:t>
            </a:r>
            <a:endParaRPr kumimoji="1" lang="zh-CN" altLang="en-US" dirty="0"/>
          </a:p>
        </p:txBody>
      </p:sp>
      <p:sp>
        <p:nvSpPr>
          <p:cNvPr id="14" name="矩形 13"/>
          <p:cNvSpPr/>
          <p:nvPr/>
        </p:nvSpPr>
        <p:spPr>
          <a:xfrm>
            <a:off x="8436051" y="3930968"/>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结束付款</a:t>
            </a:r>
            <a:endParaRPr kumimoji="1" lang="zh-CN" altLang="en-US" dirty="0"/>
          </a:p>
        </p:txBody>
      </p:sp>
      <p:sp>
        <p:nvSpPr>
          <p:cNvPr id="15" name="矩形 14"/>
          <p:cNvSpPr/>
          <p:nvPr/>
        </p:nvSpPr>
        <p:spPr>
          <a:xfrm>
            <a:off x="9688589" y="3930968"/>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服务评价</a:t>
            </a:r>
            <a:endParaRPr kumimoji="1" lang="en-US" altLang="zh-CN" dirty="0" smtClean="0"/>
          </a:p>
        </p:txBody>
      </p:sp>
      <p:sp>
        <p:nvSpPr>
          <p:cNvPr id="16" name="矩形 15"/>
          <p:cNvSpPr/>
          <p:nvPr/>
        </p:nvSpPr>
        <p:spPr>
          <a:xfrm>
            <a:off x="4858463" y="2257425"/>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自动派单</a:t>
            </a:r>
            <a:endParaRPr kumimoji="1" lang="zh-CN" altLang="en-US" dirty="0"/>
          </a:p>
        </p:txBody>
      </p:sp>
      <p:sp>
        <p:nvSpPr>
          <p:cNvPr id="17" name="矩形 16"/>
          <p:cNvSpPr/>
          <p:nvPr/>
        </p:nvSpPr>
        <p:spPr>
          <a:xfrm>
            <a:off x="7290905" y="3930968"/>
            <a:ext cx="671512" cy="571500"/>
          </a:xfrm>
          <a:prstGeom prst="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行程更改</a:t>
            </a:r>
            <a:endParaRPr kumimoji="1" lang="zh-CN" altLang="en-US" dirty="0"/>
          </a:p>
        </p:txBody>
      </p:sp>
    </p:spTree>
    <p:extLst>
      <p:ext uri="{BB962C8B-B14F-4D97-AF65-F5344CB8AC3E}">
        <p14:creationId xmlns:p14="http://schemas.microsoft.com/office/powerpoint/2010/main" val="116707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780" y="-78738"/>
            <a:ext cx="10515600" cy="1325563"/>
          </a:xfrm>
        </p:spPr>
        <p:txBody>
          <a:bodyPr/>
          <a:lstStyle/>
          <a:p>
            <a:r>
              <a:rPr kumimoji="1" lang="zh-CN" altLang="en-US" dirty="0">
                <a:solidFill>
                  <a:schemeClr val="bg1"/>
                </a:solidFill>
              </a:rPr>
              <a:t>项目实战（共享电动车）</a:t>
            </a:r>
            <a:endParaRPr kumimoji="1" lang="zh-CN" altLang="en-US" dirty="0"/>
          </a:p>
        </p:txBody>
      </p:sp>
      <p:sp>
        <p:nvSpPr>
          <p:cNvPr id="4" name="圆角矩形 3"/>
          <p:cNvSpPr/>
          <p:nvPr/>
        </p:nvSpPr>
        <p:spPr>
          <a:xfrm>
            <a:off x="365760" y="3291840"/>
            <a:ext cx="777240" cy="73152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车主</a:t>
            </a:r>
            <a:endParaRPr kumimoji="1" lang="zh-CN" altLang="en-US" dirty="0"/>
          </a:p>
        </p:txBody>
      </p:sp>
      <p:sp>
        <p:nvSpPr>
          <p:cNvPr id="5" name="圆角矩形 4"/>
          <p:cNvSpPr/>
          <p:nvPr/>
        </p:nvSpPr>
        <p:spPr>
          <a:xfrm>
            <a:off x="365760" y="5183981"/>
            <a:ext cx="777240" cy="73152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乘客</a:t>
            </a:r>
            <a:endParaRPr kumimoji="1" lang="zh-CN" altLang="en-US" dirty="0"/>
          </a:p>
        </p:txBody>
      </p:sp>
      <p:sp>
        <p:nvSpPr>
          <p:cNvPr id="6" name="圆角矩形 5"/>
          <p:cNvSpPr/>
          <p:nvPr/>
        </p:nvSpPr>
        <p:spPr>
          <a:xfrm>
            <a:off x="1325880" y="3291840"/>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发布行程</a:t>
            </a:r>
            <a:endParaRPr kumimoji="1" lang="zh-CN" altLang="en-US" dirty="0"/>
          </a:p>
        </p:txBody>
      </p:sp>
      <p:sp>
        <p:nvSpPr>
          <p:cNvPr id="7" name="圆角矩形 6"/>
          <p:cNvSpPr/>
          <p:nvPr/>
        </p:nvSpPr>
        <p:spPr>
          <a:xfrm>
            <a:off x="2766060" y="519953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发布需求</a:t>
            </a:r>
            <a:endParaRPr kumimoji="1" lang="zh-CN" altLang="en-US" dirty="0"/>
          </a:p>
        </p:txBody>
      </p:sp>
      <p:sp>
        <p:nvSpPr>
          <p:cNvPr id="8" name="圆角矩形 7"/>
          <p:cNvSpPr/>
          <p:nvPr/>
        </p:nvSpPr>
        <p:spPr>
          <a:xfrm>
            <a:off x="2286000" y="3305493"/>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设置模式</a:t>
            </a:r>
            <a:endParaRPr kumimoji="1" lang="zh-CN" altLang="en-US" dirty="0"/>
          </a:p>
        </p:txBody>
      </p:sp>
      <p:sp>
        <p:nvSpPr>
          <p:cNvPr id="10" name="圆角矩形 9"/>
          <p:cNvSpPr/>
          <p:nvPr/>
        </p:nvSpPr>
        <p:spPr>
          <a:xfrm>
            <a:off x="3135630" y="164338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匹配行程</a:t>
            </a:r>
            <a:endParaRPr kumimoji="1" lang="zh-CN" altLang="en-US" dirty="0"/>
          </a:p>
        </p:txBody>
      </p:sp>
      <p:sp>
        <p:nvSpPr>
          <p:cNvPr id="11" name="圆角矩形 10"/>
          <p:cNvSpPr/>
          <p:nvPr/>
        </p:nvSpPr>
        <p:spPr>
          <a:xfrm>
            <a:off x="4149090" y="1643381"/>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下发需求</a:t>
            </a:r>
            <a:endParaRPr kumimoji="1" lang="zh-CN" altLang="en-US" dirty="0"/>
          </a:p>
        </p:txBody>
      </p:sp>
      <p:sp>
        <p:nvSpPr>
          <p:cNvPr id="12" name="圆角矩形 11"/>
          <p:cNvSpPr/>
          <p:nvPr/>
        </p:nvSpPr>
        <p:spPr>
          <a:xfrm>
            <a:off x="4632960" y="3305493"/>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接受需求</a:t>
            </a:r>
            <a:endParaRPr kumimoji="1" lang="zh-CN" altLang="en-US" dirty="0"/>
          </a:p>
        </p:txBody>
      </p:sp>
      <p:sp>
        <p:nvSpPr>
          <p:cNvPr id="13" name="圆角矩形 12"/>
          <p:cNvSpPr/>
          <p:nvPr/>
        </p:nvSpPr>
        <p:spPr>
          <a:xfrm>
            <a:off x="5105400" y="1642746"/>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更新列表</a:t>
            </a:r>
            <a:endParaRPr kumimoji="1" lang="zh-CN" altLang="en-US" dirty="0"/>
          </a:p>
        </p:txBody>
      </p:sp>
      <p:sp>
        <p:nvSpPr>
          <p:cNvPr id="14" name="圆角矩形 13"/>
          <p:cNvSpPr/>
          <p:nvPr/>
        </p:nvSpPr>
        <p:spPr>
          <a:xfrm>
            <a:off x="5524500" y="5230179"/>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查看列表</a:t>
            </a:r>
            <a:endParaRPr kumimoji="1" lang="zh-CN" altLang="en-US" dirty="0"/>
          </a:p>
        </p:txBody>
      </p:sp>
      <p:sp>
        <p:nvSpPr>
          <p:cNvPr id="15" name="圆角矩形 14"/>
          <p:cNvSpPr/>
          <p:nvPr/>
        </p:nvSpPr>
        <p:spPr>
          <a:xfrm>
            <a:off x="6697980" y="5230179"/>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选择车主</a:t>
            </a:r>
            <a:endParaRPr kumimoji="1" lang="zh-CN" altLang="en-US" dirty="0"/>
          </a:p>
        </p:txBody>
      </p:sp>
      <p:sp>
        <p:nvSpPr>
          <p:cNvPr id="16" name="圆角矩形 15"/>
          <p:cNvSpPr/>
          <p:nvPr/>
        </p:nvSpPr>
        <p:spPr>
          <a:xfrm>
            <a:off x="6682740" y="1654812"/>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通知派单</a:t>
            </a:r>
            <a:endParaRPr kumimoji="1" lang="zh-CN" altLang="en-US" dirty="0"/>
          </a:p>
        </p:txBody>
      </p:sp>
      <p:sp>
        <p:nvSpPr>
          <p:cNvPr id="17" name="圆角矩形 16"/>
          <p:cNvSpPr/>
          <p:nvPr/>
        </p:nvSpPr>
        <p:spPr>
          <a:xfrm>
            <a:off x="7242810" y="3291840"/>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接收派单</a:t>
            </a:r>
            <a:endParaRPr kumimoji="1" lang="zh-CN" altLang="en-US" dirty="0"/>
          </a:p>
        </p:txBody>
      </p:sp>
      <p:sp>
        <p:nvSpPr>
          <p:cNvPr id="18" name="圆角矩形 17"/>
          <p:cNvSpPr/>
          <p:nvPr/>
        </p:nvSpPr>
        <p:spPr>
          <a:xfrm>
            <a:off x="396240" y="1629728"/>
            <a:ext cx="777240" cy="7315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平台</a:t>
            </a:r>
            <a:endParaRPr kumimoji="1" lang="zh-CN" altLang="en-US" dirty="0"/>
          </a:p>
        </p:txBody>
      </p:sp>
      <p:sp>
        <p:nvSpPr>
          <p:cNvPr id="20" name="圆角矩形 19"/>
          <p:cNvSpPr/>
          <p:nvPr/>
        </p:nvSpPr>
        <p:spPr>
          <a:xfrm>
            <a:off x="7776210" y="4283253"/>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接头见面</a:t>
            </a:r>
            <a:endParaRPr kumimoji="1" lang="zh-CN" altLang="en-US" dirty="0"/>
          </a:p>
        </p:txBody>
      </p:sp>
      <p:cxnSp>
        <p:nvCxnSpPr>
          <p:cNvPr id="22" name="直线箭头连接符 21"/>
          <p:cNvCxnSpPr>
            <a:stCxn id="5" idx="3"/>
            <a:endCxn id="7" idx="1"/>
          </p:cNvCxnSpPr>
          <p:nvPr/>
        </p:nvCxnSpPr>
        <p:spPr>
          <a:xfrm>
            <a:off x="1143000" y="5549741"/>
            <a:ext cx="1623060" cy="15557"/>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8401050" y="3291840"/>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确认上车</a:t>
            </a:r>
            <a:endParaRPr kumimoji="1" lang="zh-CN" altLang="en-US" dirty="0"/>
          </a:p>
        </p:txBody>
      </p:sp>
      <p:sp>
        <p:nvSpPr>
          <p:cNvPr id="24" name="圆角矩形 23"/>
          <p:cNvSpPr/>
          <p:nvPr/>
        </p:nvSpPr>
        <p:spPr>
          <a:xfrm>
            <a:off x="8408670" y="1654812"/>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订单计费</a:t>
            </a:r>
            <a:endParaRPr kumimoji="1" lang="zh-CN" altLang="en-US" dirty="0"/>
          </a:p>
        </p:txBody>
      </p:sp>
      <p:sp>
        <p:nvSpPr>
          <p:cNvPr id="25" name="圆角矩形 24"/>
          <p:cNvSpPr/>
          <p:nvPr/>
        </p:nvSpPr>
        <p:spPr>
          <a:xfrm>
            <a:off x="9364980" y="3294737"/>
            <a:ext cx="94488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到达</a:t>
            </a:r>
            <a:endParaRPr kumimoji="1" lang="en-US" altLang="zh-CN" dirty="0" smtClean="0"/>
          </a:p>
          <a:p>
            <a:pPr algn="ctr"/>
            <a:r>
              <a:rPr kumimoji="1" lang="zh-CN" altLang="en-US" dirty="0" smtClean="0"/>
              <a:t>目的地</a:t>
            </a:r>
            <a:endParaRPr kumimoji="1" lang="zh-CN" altLang="en-US" dirty="0"/>
          </a:p>
        </p:txBody>
      </p:sp>
      <p:sp>
        <p:nvSpPr>
          <p:cNvPr id="26" name="圆角矩形 25"/>
          <p:cNvSpPr/>
          <p:nvPr/>
        </p:nvSpPr>
        <p:spPr>
          <a:xfrm>
            <a:off x="9685020" y="523303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下车付款</a:t>
            </a:r>
            <a:endParaRPr kumimoji="1" lang="zh-CN" altLang="en-US" dirty="0"/>
          </a:p>
        </p:txBody>
      </p:sp>
      <p:sp>
        <p:nvSpPr>
          <p:cNvPr id="27" name="圆角矩形 26"/>
          <p:cNvSpPr/>
          <p:nvPr/>
        </p:nvSpPr>
        <p:spPr>
          <a:xfrm>
            <a:off x="10066020" y="1654812"/>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订单结束</a:t>
            </a:r>
            <a:endParaRPr kumimoji="1" lang="zh-CN" altLang="en-US" dirty="0"/>
          </a:p>
        </p:txBody>
      </p:sp>
      <p:sp>
        <p:nvSpPr>
          <p:cNvPr id="28" name="圆角矩形 27"/>
          <p:cNvSpPr/>
          <p:nvPr/>
        </p:nvSpPr>
        <p:spPr>
          <a:xfrm>
            <a:off x="11178540" y="5230179"/>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服务评价</a:t>
            </a:r>
            <a:endParaRPr kumimoji="1" lang="zh-CN" altLang="en-US" dirty="0"/>
          </a:p>
        </p:txBody>
      </p:sp>
      <p:sp>
        <p:nvSpPr>
          <p:cNvPr id="29" name="圆角矩形 28"/>
          <p:cNvSpPr/>
          <p:nvPr/>
        </p:nvSpPr>
        <p:spPr>
          <a:xfrm>
            <a:off x="11193780" y="1629728"/>
            <a:ext cx="777240" cy="731520"/>
          </a:xfrm>
          <a:prstGeom prst="roundRect">
            <a:avLst/>
          </a:prstGeom>
          <a:solidFill>
            <a:srgbClr val="008B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订单评价</a:t>
            </a:r>
            <a:endParaRPr kumimoji="1" lang="zh-CN" altLang="en-US" dirty="0"/>
          </a:p>
        </p:txBody>
      </p:sp>
      <p:cxnSp>
        <p:nvCxnSpPr>
          <p:cNvPr id="31" name="直线箭头连接符 30"/>
          <p:cNvCxnSpPr>
            <a:stCxn id="4" idx="3"/>
            <a:endCxn id="6" idx="1"/>
          </p:cNvCxnSpPr>
          <p:nvPr/>
        </p:nvCxnSpPr>
        <p:spPr>
          <a:xfrm>
            <a:off x="1143000" y="3657600"/>
            <a:ext cx="182880" cy="0"/>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6" idx="3"/>
            <a:endCxn id="8" idx="1"/>
          </p:cNvCxnSpPr>
          <p:nvPr/>
        </p:nvCxnSpPr>
        <p:spPr>
          <a:xfrm>
            <a:off x="2103120" y="3657600"/>
            <a:ext cx="182880" cy="13653"/>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7" idx="0"/>
            <a:endCxn id="10" idx="2"/>
          </p:cNvCxnSpPr>
          <p:nvPr/>
        </p:nvCxnSpPr>
        <p:spPr>
          <a:xfrm rot="5400000" flipH="1" flipV="1">
            <a:off x="1927147" y="3602435"/>
            <a:ext cx="2824637" cy="369570"/>
          </a:xfrm>
          <a:prstGeom prst="bentConnector3">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0" idx="3"/>
            <a:endCxn id="11" idx="1"/>
          </p:cNvCxnSpPr>
          <p:nvPr/>
        </p:nvCxnSpPr>
        <p:spPr>
          <a:xfrm>
            <a:off x="3912870" y="2009141"/>
            <a:ext cx="236220" cy="0"/>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1" idx="2"/>
            <a:endCxn id="12" idx="1"/>
          </p:cNvCxnSpPr>
          <p:nvPr/>
        </p:nvCxnSpPr>
        <p:spPr>
          <a:xfrm rot="16200000" flipH="1">
            <a:off x="3937159" y="2975452"/>
            <a:ext cx="1296352" cy="95250"/>
          </a:xfrm>
          <a:prstGeom prst="bentConnector2">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2" idx="3"/>
            <a:endCxn id="13" idx="2"/>
          </p:cNvCxnSpPr>
          <p:nvPr/>
        </p:nvCxnSpPr>
        <p:spPr>
          <a:xfrm flipV="1">
            <a:off x="5410200" y="2374266"/>
            <a:ext cx="83820" cy="1296987"/>
          </a:xfrm>
          <a:prstGeom prst="bentConnector2">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14" idx="3"/>
            <a:endCxn id="15" idx="1"/>
          </p:cNvCxnSpPr>
          <p:nvPr/>
        </p:nvCxnSpPr>
        <p:spPr>
          <a:xfrm>
            <a:off x="6301740" y="5595939"/>
            <a:ext cx="396240" cy="0"/>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3" idx="3"/>
            <a:endCxn id="14" idx="0"/>
          </p:cNvCxnSpPr>
          <p:nvPr/>
        </p:nvCxnSpPr>
        <p:spPr>
          <a:xfrm>
            <a:off x="5882640" y="2008506"/>
            <a:ext cx="30480" cy="3221673"/>
          </a:xfrm>
          <a:prstGeom prst="bentConnector2">
            <a:avLst/>
          </a:prstGeom>
          <a:ln cap="sq">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5" idx="0"/>
            <a:endCxn id="16" idx="2"/>
          </p:cNvCxnSpPr>
          <p:nvPr/>
        </p:nvCxnSpPr>
        <p:spPr>
          <a:xfrm flipH="1" flipV="1">
            <a:off x="7071360" y="2386332"/>
            <a:ext cx="15240" cy="2843847"/>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16" idx="3"/>
            <a:endCxn id="17" idx="0"/>
          </p:cNvCxnSpPr>
          <p:nvPr/>
        </p:nvCxnSpPr>
        <p:spPr>
          <a:xfrm>
            <a:off x="7459980" y="2020572"/>
            <a:ext cx="171450" cy="1271268"/>
          </a:xfrm>
          <a:prstGeom prst="bentConnector2">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17" idx="2"/>
            <a:endCxn id="20" idx="1"/>
          </p:cNvCxnSpPr>
          <p:nvPr/>
        </p:nvCxnSpPr>
        <p:spPr>
          <a:xfrm rot="16200000" flipH="1">
            <a:off x="7390994" y="4263796"/>
            <a:ext cx="625653" cy="144780"/>
          </a:xfrm>
          <a:prstGeom prst="bentConnector2">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0" idx="3"/>
            <a:endCxn id="23" idx="2"/>
          </p:cNvCxnSpPr>
          <p:nvPr/>
        </p:nvCxnSpPr>
        <p:spPr>
          <a:xfrm flipV="1">
            <a:off x="8553450" y="4023360"/>
            <a:ext cx="236220" cy="625653"/>
          </a:xfrm>
          <a:prstGeom prst="bentConnector2">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23" idx="0"/>
            <a:endCxn id="24" idx="2"/>
          </p:cNvCxnSpPr>
          <p:nvPr/>
        </p:nvCxnSpPr>
        <p:spPr>
          <a:xfrm rot="5400000" flipH="1" flipV="1">
            <a:off x="8340726" y="2835276"/>
            <a:ext cx="905508" cy="7620"/>
          </a:xfrm>
          <a:prstGeom prst="bentConnector3">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25" idx="2"/>
            <a:endCxn id="26" idx="0"/>
          </p:cNvCxnSpPr>
          <p:nvPr/>
        </p:nvCxnSpPr>
        <p:spPr>
          <a:xfrm rot="16200000" flipH="1">
            <a:off x="9352140" y="4511537"/>
            <a:ext cx="1206781" cy="236220"/>
          </a:xfrm>
          <a:prstGeom prst="bentConnector3">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26" idx="3"/>
            <a:endCxn id="27" idx="2"/>
          </p:cNvCxnSpPr>
          <p:nvPr/>
        </p:nvCxnSpPr>
        <p:spPr>
          <a:xfrm flipH="1" flipV="1">
            <a:off x="10454640" y="2386332"/>
            <a:ext cx="7620" cy="3212466"/>
          </a:xfrm>
          <a:prstGeom prst="bentConnector4">
            <a:avLst>
              <a:gd name="adj1" fmla="val -3000000"/>
              <a:gd name="adj2" fmla="val 55693"/>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28" idx="0"/>
            <a:endCxn id="29" idx="2"/>
          </p:cNvCxnSpPr>
          <p:nvPr/>
        </p:nvCxnSpPr>
        <p:spPr>
          <a:xfrm flipV="1">
            <a:off x="11567160" y="2361248"/>
            <a:ext cx="15240" cy="2868931"/>
          </a:xfrm>
          <a:prstGeom prst="straightConnector1">
            <a:avLst/>
          </a:prstGeom>
          <a:ln>
            <a:solidFill>
              <a:srgbClr val="F6278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490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26079</TotalTime>
  <Words>1179</Words>
  <Application>Microsoft Macintosh PowerPoint</Application>
  <PresentationFormat>宽屏</PresentationFormat>
  <Paragraphs>251</Paragraphs>
  <Slides>25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DengXian</vt:lpstr>
      <vt:lpstr>DengXian Light</vt:lpstr>
      <vt:lpstr>SimHei</vt:lpstr>
      <vt:lpstr>Arial</vt:lpstr>
      <vt:lpstr>Office 主题</vt:lpstr>
      <vt:lpstr> DDD领域模型与微服务拆分</vt:lpstr>
      <vt:lpstr>培训议程</vt:lpstr>
      <vt:lpstr>项目中的常见问题</vt:lpstr>
      <vt:lpstr>DDD（DOMAIN DRIVEN DESIGN） 领域驱动设计模型</vt:lpstr>
      <vt:lpstr>统一语言模型（Ubiquitous Language）</vt:lpstr>
      <vt:lpstr>（事件风暴）发散与收敛</vt:lpstr>
      <vt:lpstr>项目实战（共享电动车）</vt:lpstr>
      <vt:lpstr>项目实战（共享电动车）</vt:lpstr>
      <vt:lpstr>项目实战（共享电动车）</vt:lpstr>
      <vt:lpstr>项目实战（共享电动车）</vt:lpstr>
      <vt:lpstr>项目实战（共享电动车）</vt:lpstr>
      <vt:lpstr>第一阶段总结</vt:lpstr>
      <vt:lpstr>阶段2确定领域事件</vt:lpstr>
      <vt:lpstr>事件归纳</vt:lpstr>
      <vt:lpstr>PowerPoint 演示文稿</vt:lpstr>
      <vt:lpstr>阶段2总结</vt:lpstr>
      <vt:lpstr>阶段三 描述领域命令</vt:lpstr>
      <vt:lpstr>PowerPoint 演示文稿</vt:lpstr>
      <vt:lpstr>阶段4聚合（问题域到此结束）</vt:lpstr>
      <vt:lpstr>PowerPoint 演示文稿</vt:lpstr>
      <vt:lpstr>阶段5 划分边界（Bounded Context）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Node.JS渲染层 微服务架构</dc:title>
  <dc:creator>胡戎</dc:creator>
  <cp:lastModifiedBy>胡戎</cp:lastModifiedBy>
  <cp:revision>71</cp:revision>
  <dcterms:created xsi:type="dcterms:W3CDTF">2017-05-24T08:49:45Z</dcterms:created>
  <dcterms:modified xsi:type="dcterms:W3CDTF">2017-07-31T06:31:12Z</dcterms:modified>
</cp:coreProperties>
</file>