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34" r:id="rId2"/>
    <p:sldId id="435" r:id="rId3"/>
    <p:sldId id="436" r:id="rId4"/>
    <p:sldId id="433" r:id="rId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03" userDrawn="1">
          <p15:clr>
            <a:srgbClr val="A4A3A4"/>
          </p15:clr>
        </p15:guide>
        <p15:guide id="2" pos="7038" userDrawn="1">
          <p15:clr>
            <a:srgbClr val="A4A3A4"/>
          </p15:clr>
        </p15:guide>
        <p15:guide id="3" orient="horz" pos="640" userDrawn="1">
          <p15:clr>
            <a:srgbClr val="A4A3A4"/>
          </p15:clr>
        </p15:guide>
        <p15:guide id="4" pos="41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0012"/>
    <a:srgbClr val="D3461D"/>
    <a:srgbClr val="E60013"/>
    <a:srgbClr val="EA5429"/>
    <a:srgbClr val="7E1E00"/>
    <a:srgbClr val="9E2600"/>
    <a:srgbClr val="BC3812"/>
    <a:srgbClr val="EE7654"/>
    <a:srgbClr val="000000"/>
    <a:srgbClr val="D20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 showGuides="1">
      <p:cViewPr>
        <p:scale>
          <a:sx n="95" d="100"/>
          <a:sy n="95" d="100"/>
        </p:scale>
        <p:origin x="-1024" y="-288"/>
      </p:cViewPr>
      <p:guideLst>
        <p:guide orient="horz" pos="3203"/>
        <p:guide orient="horz" pos="640"/>
        <p:guide orient="horz" pos="1117"/>
        <p:guide pos="7038"/>
        <p:guide pos="4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D567AD5-520F-4490-A324-61B9EA043F9E}" type="datetimeFigureOut">
              <a:rPr lang="zh-CN" altLang="en-US"/>
              <a:pPr>
                <a:defRPr/>
              </a:pPr>
              <a:t>7/29/17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B5888A70-5A69-4C19-8F90-5845097F81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932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1905" y="-84138"/>
            <a:ext cx="12193906" cy="6473149"/>
            <a:chOff x="-1905" y="-84138"/>
            <a:chExt cx="12193906" cy="6473149"/>
          </a:xfrm>
        </p:grpSpPr>
        <p:sp>
          <p:nvSpPr>
            <p:cNvPr id="8" name="五边形 7"/>
            <p:cNvSpPr/>
            <p:nvPr/>
          </p:nvSpPr>
          <p:spPr bwMode="auto">
            <a:xfrm rot="5400000">
              <a:off x="3623572" y="-3623567"/>
              <a:ext cx="4944858" cy="12192000"/>
            </a:xfrm>
            <a:prstGeom prst="homePlate">
              <a:avLst>
                <a:gd name="adj" fmla="val 15170"/>
              </a:avLst>
            </a:prstGeom>
            <a:solidFill>
              <a:srgbClr val="37363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9" name="图片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825" y="-84138"/>
              <a:ext cx="9563100" cy="4986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组合 9"/>
            <p:cNvGrpSpPr/>
            <p:nvPr/>
          </p:nvGrpSpPr>
          <p:grpSpPr>
            <a:xfrm>
              <a:off x="2324100" y="1043443"/>
              <a:ext cx="7542213" cy="5345568"/>
              <a:chOff x="2324100" y="1043443"/>
              <a:chExt cx="7542213" cy="5345568"/>
            </a:xfrm>
          </p:grpSpPr>
          <p:pic>
            <p:nvPicPr>
              <p:cNvPr id="12" name="图片 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4100" y="1043443"/>
                <a:ext cx="7542213" cy="275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文本框 12"/>
              <p:cNvSpPr txBox="1"/>
              <p:nvPr/>
            </p:nvSpPr>
            <p:spPr>
              <a:xfrm>
                <a:off x="2924969" y="3451620"/>
                <a:ext cx="6342062" cy="43088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dist" eaLnBrk="1" hangingPunct="1">
                  <a:buFont typeface="Arial" panose="020B0604020202020204" pitchFamily="34" charset="0"/>
                  <a:buNone/>
                  <a:defRPr/>
                </a:pPr>
                <a:r>
                  <a:rPr lang="zh-CN" altLang="en-US" sz="2200" dirty="0">
                    <a:solidFill>
                      <a:schemeClr val="bg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整合全球优质学习资源，帮助技术人和企业成长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890443" y="6019679"/>
                <a:ext cx="24095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</a:rPr>
                  <a:t>www.geekbang.org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11" name="五边形 14"/>
            <p:cNvSpPr/>
            <p:nvPr/>
          </p:nvSpPr>
          <p:spPr bwMode="auto">
            <a:xfrm rot="5400000">
              <a:off x="5644672" y="-1497486"/>
              <a:ext cx="900750" cy="12193903"/>
            </a:xfrm>
            <a:custGeom>
              <a:avLst/>
              <a:gdLst>
                <a:gd name="connsiteX0" fmla="*/ 0 w 5049835"/>
                <a:gd name="connsiteY0" fmla="*/ 0 h 12191999"/>
                <a:gd name="connsiteX1" fmla="*/ 4730837 w 5049835"/>
                <a:gd name="connsiteY1" fmla="*/ 0 h 12191999"/>
                <a:gd name="connsiteX2" fmla="*/ 5049835 w 5049835"/>
                <a:gd name="connsiteY2" fmla="*/ 6096000 h 12191999"/>
                <a:gd name="connsiteX3" fmla="*/ 4730837 w 5049835"/>
                <a:gd name="connsiteY3" fmla="*/ 12191999 h 12191999"/>
                <a:gd name="connsiteX4" fmla="*/ 0 w 5049835"/>
                <a:gd name="connsiteY4" fmla="*/ 12191999 h 12191999"/>
                <a:gd name="connsiteX5" fmla="*/ 0 w 5049835"/>
                <a:gd name="connsiteY5" fmla="*/ 0 h 12191999"/>
                <a:gd name="connsiteX0" fmla="*/ 0 w 5049835"/>
                <a:gd name="connsiteY0" fmla="*/ 2 h 12192001"/>
                <a:gd name="connsiteX1" fmla="*/ 4257670 w 5049835"/>
                <a:gd name="connsiteY1" fmla="*/ 0 h 12192001"/>
                <a:gd name="connsiteX2" fmla="*/ 4730837 w 5049835"/>
                <a:gd name="connsiteY2" fmla="*/ 2 h 12192001"/>
                <a:gd name="connsiteX3" fmla="*/ 5049835 w 5049835"/>
                <a:gd name="connsiteY3" fmla="*/ 6096002 h 12192001"/>
                <a:gd name="connsiteX4" fmla="*/ 4730837 w 5049835"/>
                <a:gd name="connsiteY4" fmla="*/ 12192001 h 12192001"/>
                <a:gd name="connsiteX5" fmla="*/ 0 w 5049835"/>
                <a:gd name="connsiteY5" fmla="*/ 12192001 h 12192001"/>
                <a:gd name="connsiteX6" fmla="*/ 0 w 5049835"/>
                <a:gd name="connsiteY6" fmla="*/ 2 h 12192001"/>
                <a:gd name="connsiteX0" fmla="*/ 0 w 5049835"/>
                <a:gd name="connsiteY0" fmla="*/ 2 h 12193905"/>
                <a:gd name="connsiteX1" fmla="*/ 4257670 w 5049835"/>
                <a:gd name="connsiteY1" fmla="*/ 0 h 12193905"/>
                <a:gd name="connsiteX2" fmla="*/ 4730837 w 5049835"/>
                <a:gd name="connsiteY2" fmla="*/ 2 h 12193905"/>
                <a:gd name="connsiteX3" fmla="*/ 5049835 w 5049835"/>
                <a:gd name="connsiteY3" fmla="*/ 6096002 h 12193905"/>
                <a:gd name="connsiteX4" fmla="*/ 4730837 w 5049835"/>
                <a:gd name="connsiteY4" fmla="*/ 12192001 h 12193905"/>
                <a:gd name="connsiteX5" fmla="*/ 4255765 w 5049835"/>
                <a:gd name="connsiteY5" fmla="*/ 12193905 h 12193905"/>
                <a:gd name="connsiteX6" fmla="*/ 0 w 5049835"/>
                <a:gd name="connsiteY6" fmla="*/ 12192001 h 12193905"/>
                <a:gd name="connsiteX7" fmla="*/ 0 w 5049835"/>
                <a:gd name="connsiteY7" fmla="*/ 2 h 12193905"/>
                <a:gd name="connsiteX0" fmla="*/ 0 w 5049835"/>
                <a:gd name="connsiteY0" fmla="*/ 0 h 12193903"/>
                <a:gd name="connsiteX1" fmla="*/ 4730837 w 5049835"/>
                <a:gd name="connsiteY1" fmla="*/ 0 h 12193903"/>
                <a:gd name="connsiteX2" fmla="*/ 5049835 w 5049835"/>
                <a:gd name="connsiteY2" fmla="*/ 6096000 h 12193903"/>
                <a:gd name="connsiteX3" fmla="*/ 4730837 w 5049835"/>
                <a:gd name="connsiteY3" fmla="*/ 12191999 h 12193903"/>
                <a:gd name="connsiteX4" fmla="*/ 4255765 w 5049835"/>
                <a:gd name="connsiteY4" fmla="*/ 12193903 h 12193903"/>
                <a:gd name="connsiteX5" fmla="*/ 0 w 5049835"/>
                <a:gd name="connsiteY5" fmla="*/ 12191999 h 12193903"/>
                <a:gd name="connsiteX6" fmla="*/ 0 w 5049835"/>
                <a:gd name="connsiteY6" fmla="*/ 0 h 12193903"/>
                <a:gd name="connsiteX0" fmla="*/ 0 w 5049835"/>
                <a:gd name="connsiteY0" fmla="*/ 0 h 12193903"/>
                <a:gd name="connsiteX1" fmla="*/ 4149085 w 5049835"/>
                <a:gd name="connsiteY1" fmla="*/ 1903 h 12193903"/>
                <a:gd name="connsiteX2" fmla="*/ 4730837 w 5049835"/>
                <a:gd name="connsiteY2" fmla="*/ 0 h 12193903"/>
                <a:gd name="connsiteX3" fmla="*/ 5049835 w 5049835"/>
                <a:gd name="connsiteY3" fmla="*/ 6096000 h 12193903"/>
                <a:gd name="connsiteX4" fmla="*/ 4730837 w 5049835"/>
                <a:gd name="connsiteY4" fmla="*/ 12191999 h 12193903"/>
                <a:gd name="connsiteX5" fmla="*/ 4255765 w 5049835"/>
                <a:gd name="connsiteY5" fmla="*/ 12193903 h 12193903"/>
                <a:gd name="connsiteX6" fmla="*/ 0 w 5049835"/>
                <a:gd name="connsiteY6" fmla="*/ 12191999 h 12193903"/>
                <a:gd name="connsiteX7" fmla="*/ 0 w 5049835"/>
                <a:gd name="connsiteY7" fmla="*/ 0 h 12193903"/>
                <a:gd name="connsiteX0" fmla="*/ 0 w 5049835"/>
                <a:gd name="connsiteY0" fmla="*/ 0 h 12191999"/>
                <a:gd name="connsiteX1" fmla="*/ 4149085 w 5049835"/>
                <a:gd name="connsiteY1" fmla="*/ 1903 h 12191999"/>
                <a:gd name="connsiteX2" fmla="*/ 4730837 w 5049835"/>
                <a:gd name="connsiteY2" fmla="*/ 0 h 12191999"/>
                <a:gd name="connsiteX3" fmla="*/ 5049835 w 5049835"/>
                <a:gd name="connsiteY3" fmla="*/ 6096000 h 12191999"/>
                <a:gd name="connsiteX4" fmla="*/ 4730837 w 5049835"/>
                <a:gd name="connsiteY4" fmla="*/ 12191999 h 12191999"/>
                <a:gd name="connsiteX5" fmla="*/ 0 w 5049835"/>
                <a:gd name="connsiteY5" fmla="*/ 12191999 h 12191999"/>
                <a:gd name="connsiteX6" fmla="*/ 0 w 5049835"/>
                <a:gd name="connsiteY6" fmla="*/ 0 h 12191999"/>
                <a:gd name="connsiteX0" fmla="*/ 0 w 5049835"/>
                <a:gd name="connsiteY0" fmla="*/ 0 h 12193903"/>
                <a:gd name="connsiteX1" fmla="*/ 4149085 w 5049835"/>
                <a:gd name="connsiteY1" fmla="*/ 1903 h 12193903"/>
                <a:gd name="connsiteX2" fmla="*/ 4730837 w 5049835"/>
                <a:gd name="connsiteY2" fmla="*/ 0 h 12193903"/>
                <a:gd name="connsiteX3" fmla="*/ 5049835 w 5049835"/>
                <a:gd name="connsiteY3" fmla="*/ 6096000 h 12193903"/>
                <a:gd name="connsiteX4" fmla="*/ 4730837 w 5049835"/>
                <a:gd name="connsiteY4" fmla="*/ 12191999 h 12193903"/>
                <a:gd name="connsiteX5" fmla="*/ 4152895 w 5049835"/>
                <a:gd name="connsiteY5" fmla="*/ 12193903 h 12193903"/>
                <a:gd name="connsiteX6" fmla="*/ 0 w 5049835"/>
                <a:gd name="connsiteY6" fmla="*/ 12191999 h 12193903"/>
                <a:gd name="connsiteX7" fmla="*/ 0 w 5049835"/>
                <a:gd name="connsiteY7" fmla="*/ 0 h 12193903"/>
                <a:gd name="connsiteX0" fmla="*/ 0 w 5049835"/>
                <a:gd name="connsiteY0" fmla="*/ 0 h 12193903"/>
                <a:gd name="connsiteX1" fmla="*/ 4149085 w 5049835"/>
                <a:gd name="connsiteY1" fmla="*/ 1903 h 12193903"/>
                <a:gd name="connsiteX2" fmla="*/ 4730837 w 5049835"/>
                <a:gd name="connsiteY2" fmla="*/ 0 h 12193903"/>
                <a:gd name="connsiteX3" fmla="*/ 5049835 w 5049835"/>
                <a:gd name="connsiteY3" fmla="*/ 6096000 h 12193903"/>
                <a:gd name="connsiteX4" fmla="*/ 4730837 w 5049835"/>
                <a:gd name="connsiteY4" fmla="*/ 12191999 h 12193903"/>
                <a:gd name="connsiteX5" fmla="*/ 4150990 w 5049835"/>
                <a:gd name="connsiteY5" fmla="*/ 12193903 h 12193903"/>
                <a:gd name="connsiteX6" fmla="*/ 0 w 5049835"/>
                <a:gd name="connsiteY6" fmla="*/ 12191999 h 12193903"/>
                <a:gd name="connsiteX7" fmla="*/ 0 w 5049835"/>
                <a:gd name="connsiteY7" fmla="*/ 0 h 12193903"/>
                <a:gd name="connsiteX0" fmla="*/ 0 w 5049835"/>
                <a:gd name="connsiteY0" fmla="*/ 0 h 12193903"/>
                <a:gd name="connsiteX1" fmla="*/ 4149085 w 5049835"/>
                <a:gd name="connsiteY1" fmla="*/ 1903 h 12193903"/>
                <a:gd name="connsiteX2" fmla="*/ 4730837 w 5049835"/>
                <a:gd name="connsiteY2" fmla="*/ 0 h 12193903"/>
                <a:gd name="connsiteX3" fmla="*/ 5049835 w 5049835"/>
                <a:gd name="connsiteY3" fmla="*/ 6096000 h 12193903"/>
                <a:gd name="connsiteX4" fmla="*/ 4730837 w 5049835"/>
                <a:gd name="connsiteY4" fmla="*/ 12191999 h 12193903"/>
                <a:gd name="connsiteX5" fmla="*/ 4150990 w 5049835"/>
                <a:gd name="connsiteY5" fmla="*/ 12193903 h 12193903"/>
                <a:gd name="connsiteX6" fmla="*/ 0 w 5049835"/>
                <a:gd name="connsiteY6" fmla="*/ 0 h 12193903"/>
                <a:gd name="connsiteX0" fmla="*/ 1905 w 900750"/>
                <a:gd name="connsiteY0" fmla="*/ 12193903 h 12193903"/>
                <a:gd name="connsiteX1" fmla="*/ 0 w 900750"/>
                <a:gd name="connsiteY1" fmla="*/ 1903 h 12193903"/>
                <a:gd name="connsiteX2" fmla="*/ 581752 w 900750"/>
                <a:gd name="connsiteY2" fmla="*/ 0 h 12193903"/>
                <a:gd name="connsiteX3" fmla="*/ 900750 w 900750"/>
                <a:gd name="connsiteY3" fmla="*/ 6096000 h 12193903"/>
                <a:gd name="connsiteX4" fmla="*/ 581752 w 900750"/>
                <a:gd name="connsiteY4" fmla="*/ 12191999 h 12193903"/>
                <a:gd name="connsiteX5" fmla="*/ 1905 w 900750"/>
                <a:gd name="connsiteY5" fmla="*/ 12193903 h 12193903"/>
                <a:gd name="connsiteX0" fmla="*/ 1906 w 900751"/>
                <a:gd name="connsiteY0" fmla="*/ 12193903 h 12193903"/>
                <a:gd name="connsiteX1" fmla="*/ 0 w 900751"/>
                <a:gd name="connsiteY1" fmla="*/ 6097904 h 12193903"/>
                <a:gd name="connsiteX2" fmla="*/ 1 w 900751"/>
                <a:gd name="connsiteY2" fmla="*/ 1903 h 12193903"/>
                <a:gd name="connsiteX3" fmla="*/ 581753 w 900751"/>
                <a:gd name="connsiteY3" fmla="*/ 0 h 12193903"/>
                <a:gd name="connsiteX4" fmla="*/ 900751 w 900751"/>
                <a:gd name="connsiteY4" fmla="*/ 6096000 h 12193903"/>
                <a:gd name="connsiteX5" fmla="*/ 581753 w 900751"/>
                <a:gd name="connsiteY5" fmla="*/ 12191999 h 12193903"/>
                <a:gd name="connsiteX6" fmla="*/ 1906 w 900751"/>
                <a:gd name="connsiteY6" fmla="*/ 12193903 h 12193903"/>
                <a:gd name="connsiteX0" fmla="*/ 1905 w 900750"/>
                <a:gd name="connsiteY0" fmla="*/ 12193903 h 12193903"/>
                <a:gd name="connsiteX1" fmla="*/ 758189 w 900750"/>
                <a:gd name="connsiteY1" fmla="*/ 6094094 h 12193903"/>
                <a:gd name="connsiteX2" fmla="*/ 0 w 900750"/>
                <a:gd name="connsiteY2" fmla="*/ 1903 h 12193903"/>
                <a:gd name="connsiteX3" fmla="*/ 581752 w 900750"/>
                <a:gd name="connsiteY3" fmla="*/ 0 h 12193903"/>
                <a:gd name="connsiteX4" fmla="*/ 900750 w 900750"/>
                <a:gd name="connsiteY4" fmla="*/ 6096000 h 12193903"/>
                <a:gd name="connsiteX5" fmla="*/ 581752 w 900750"/>
                <a:gd name="connsiteY5" fmla="*/ 12191999 h 12193903"/>
                <a:gd name="connsiteX6" fmla="*/ 1905 w 900750"/>
                <a:gd name="connsiteY6" fmla="*/ 12193903 h 12193903"/>
                <a:gd name="connsiteX0" fmla="*/ 1905 w 900750"/>
                <a:gd name="connsiteY0" fmla="*/ 12193903 h 12193903"/>
                <a:gd name="connsiteX1" fmla="*/ 758189 w 900750"/>
                <a:gd name="connsiteY1" fmla="*/ 6094094 h 12193903"/>
                <a:gd name="connsiteX2" fmla="*/ 0 w 900750"/>
                <a:gd name="connsiteY2" fmla="*/ 1903 h 12193903"/>
                <a:gd name="connsiteX3" fmla="*/ 581752 w 900750"/>
                <a:gd name="connsiteY3" fmla="*/ 0 h 12193903"/>
                <a:gd name="connsiteX4" fmla="*/ 900750 w 900750"/>
                <a:gd name="connsiteY4" fmla="*/ 6096000 h 12193903"/>
                <a:gd name="connsiteX5" fmla="*/ 581752 w 900750"/>
                <a:gd name="connsiteY5" fmla="*/ 12191999 h 12193903"/>
                <a:gd name="connsiteX6" fmla="*/ 1905 w 900750"/>
                <a:gd name="connsiteY6" fmla="*/ 12193903 h 12193903"/>
                <a:gd name="connsiteX0" fmla="*/ 1905 w 900750"/>
                <a:gd name="connsiteY0" fmla="*/ 12193903 h 12193903"/>
                <a:gd name="connsiteX1" fmla="*/ 758189 w 900750"/>
                <a:gd name="connsiteY1" fmla="*/ 6094094 h 12193903"/>
                <a:gd name="connsiteX2" fmla="*/ 0 w 900750"/>
                <a:gd name="connsiteY2" fmla="*/ 1903 h 12193903"/>
                <a:gd name="connsiteX3" fmla="*/ 581752 w 900750"/>
                <a:gd name="connsiteY3" fmla="*/ 0 h 12193903"/>
                <a:gd name="connsiteX4" fmla="*/ 900750 w 900750"/>
                <a:gd name="connsiteY4" fmla="*/ 6096000 h 12193903"/>
                <a:gd name="connsiteX5" fmla="*/ 581752 w 900750"/>
                <a:gd name="connsiteY5" fmla="*/ 12191999 h 12193903"/>
                <a:gd name="connsiteX6" fmla="*/ 1905 w 900750"/>
                <a:gd name="connsiteY6" fmla="*/ 12193903 h 12193903"/>
                <a:gd name="connsiteX0" fmla="*/ 1905 w 900750"/>
                <a:gd name="connsiteY0" fmla="*/ 12193903 h 12193903"/>
                <a:gd name="connsiteX1" fmla="*/ 758189 w 900750"/>
                <a:gd name="connsiteY1" fmla="*/ 6094094 h 12193903"/>
                <a:gd name="connsiteX2" fmla="*/ 0 w 900750"/>
                <a:gd name="connsiteY2" fmla="*/ 1903 h 12193903"/>
                <a:gd name="connsiteX3" fmla="*/ 581752 w 900750"/>
                <a:gd name="connsiteY3" fmla="*/ 0 h 12193903"/>
                <a:gd name="connsiteX4" fmla="*/ 900750 w 900750"/>
                <a:gd name="connsiteY4" fmla="*/ 6096000 h 12193903"/>
                <a:gd name="connsiteX5" fmla="*/ 581752 w 900750"/>
                <a:gd name="connsiteY5" fmla="*/ 12191999 h 12193903"/>
                <a:gd name="connsiteX6" fmla="*/ 1905 w 900750"/>
                <a:gd name="connsiteY6" fmla="*/ 12193903 h 12193903"/>
                <a:gd name="connsiteX0" fmla="*/ 1905 w 900750"/>
                <a:gd name="connsiteY0" fmla="*/ 12193903 h 12193903"/>
                <a:gd name="connsiteX1" fmla="*/ 758189 w 900750"/>
                <a:gd name="connsiteY1" fmla="*/ 6094094 h 12193903"/>
                <a:gd name="connsiteX2" fmla="*/ 0 w 900750"/>
                <a:gd name="connsiteY2" fmla="*/ 1903 h 12193903"/>
                <a:gd name="connsiteX3" fmla="*/ 581752 w 900750"/>
                <a:gd name="connsiteY3" fmla="*/ 0 h 12193903"/>
                <a:gd name="connsiteX4" fmla="*/ 900750 w 900750"/>
                <a:gd name="connsiteY4" fmla="*/ 6096000 h 12193903"/>
                <a:gd name="connsiteX5" fmla="*/ 581752 w 900750"/>
                <a:gd name="connsiteY5" fmla="*/ 12191999 h 12193903"/>
                <a:gd name="connsiteX6" fmla="*/ 1905 w 900750"/>
                <a:gd name="connsiteY6" fmla="*/ 12193903 h 12193903"/>
                <a:gd name="connsiteX0" fmla="*/ 1905 w 900750"/>
                <a:gd name="connsiteY0" fmla="*/ 12193903 h 12193903"/>
                <a:gd name="connsiteX1" fmla="*/ 758189 w 900750"/>
                <a:gd name="connsiteY1" fmla="*/ 6094094 h 12193903"/>
                <a:gd name="connsiteX2" fmla="*/ 0 w 900750"/>
                <a:gd name="connsiteY2" fmla="*/ 1903 h 12193903"/>
                <a:gd name="connsiteX3" fmla="*/ 581752 w 900750"/>
                <a:gd name="connsiteY3" fmla="*/ 0 h 12193903"/>
                <a:gd name="connsiteX4" fmla="*/ 900750 w 900750"/>
                <a:gd name="connsiteY4" fmla="*/ 6096000 h 12193903"/>
                <a:gd name="connsiteX5" fmla="*/ 581752 w 900750"/>
                <a:gd name="connsiteY5" fmla="*/ 12191999 h 12193903"/>
                <a:gd name="connsiteX6" fmla="*/ 1905 w 900750"/>
                <a:gd name="connsiteY6" fmla="*/ 12193903 h 1219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750" h="12193903">
                  <a:moveTo>
                    <a:pt x="1905" y="12193903"/>
                  </a:moveTo>
                  <a:cubicBezTo>
                    <a:pt x="1272" y="12196446"/>
                    <a:pt x="756923" y="6093459"/>
                    <a:pt x="758189" y="6094094"/>
                  </a:cubicBezTo>
                  <a:cubicBezTo>
                    <a:pt x="758191" y="6098539"/>
                    <a:pt x="1905" y="3170"/>
                    <a:pt x="0" y="1903"/>
                  </a:cubicBezTo>
                  <a:lnTo>
                    <a:pt x="581752" y="0"/>
                  </a:lnTo>
                  <a:lnTo>
                    <a:pt x="900750" y="6096000"/>
                  </a:lnTo>
                  <a:lnTo>
                    <a:pt x="581752" y="12191999"/>
                  </a:lnTo>
                  <a:lnTo>
                    <a:pt x="1905" y="12193903"/>
                  </a:lnTo>
                  <a:close/>
                </a:path>
              </a:pathLst>
            </a:custGeom>
            <a:solidFill>
              <a:srgbClr val="EA542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7185-786C-4CBC-B59C-5DD671AE8A4F}" type="datetimeFigureOut">
              <a:rPr lang="zh-CN" altLang="en-US" smtClean="0"/>
              <a:pPr/>
              <a:t>7/29/17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9EA1-E753-4CD5-8489-E34B2B8E30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9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B3109-BF0D-495B-A890-0151D4E2508F}" type="datetime1">
              <a:rPr lang="zh-CN" altLang="en-US"/>
              <a:pPr>
                <a:defRPr/>
              </a:pPr>
              <a:t>7/29/17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DA013-371F-41D0-B2CA-AFC91DE7B1C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2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ekb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5155-EA1F-4EDD-8A08-56B88987C883}" type="datetimeFigureOut">
              <a:rPr lang="zh-CN" altLang="en-US" smtClean="0"/>
              <a:pPr/>
              <a:t>7/29/17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972-1356-4BD9-8EC5-0E7A4BA197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>
            <a:spLocks/>
          </p:cNvSpPr>
          <p:nvPr userDrawn="1"/>
        </p:nvSpPr>
        <p:spPr>
          <a:xfrm>
            <a:off x="112001" y="117000"/>
            <a:ext cx="11968000" cy="6624000"/>
          </a:xfrm>
          <a:prstGeom prst="rect">
            <a:avLst/>
          </a:prstGeom>
          <a:noFill/>
          <a:ln>
            <a:solidFill>
              <a:srgbClr val="B8C2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6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5155-EA1F-4EDD-8A08-56B88987C883}" type="datetimeFigureOut">
              <a:rPr lang="zh-CN" altLang="en-US" smtClean="0"/>
              <a:pPr/>
              <a:t>7/29/17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972-1356-4BD9-8EC5-0E7A4BA197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>
            <a:spLocks/>
          </p:cNvSpPr>
          <p:nvPr userDrawn="1"/>
        </p:nvSpPr>
        <p:spPr>
          <a:xfrm>
            <a:off x="112001" y="117000"/>
            <a:ext cx="11968000" cy="6624000"/>
          </a:xfrm>
          <a:prstGeom prst="rect">
            <a:avLst/>
          </a:prstGeom>
          <a:noFill/>
          <a:ln>
            <a:solidFill>
              <a:srgbClr val="1D5E9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67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5155-EA1F-4EDD-8A08-56B88987C883}" type="datetimeFigureOut">
              <a:rPr lang="zh-CN" altLang="en-US" smtClean="0"/>
              <a:pPr/>
              <a:t>7/29/17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972-1356-4BD9-8EC5-0E7A4BA197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>
            <a:spLocks/>
          </p:cNvSpPr>
          <p:nvPr userDrawn="1"/>
        </p:nvSpPr>
        <p:spPr>
          <a:xfrm>
            <a:off x="112001" y="117000"/>
            <a:ext cx="11968000" cy="6624000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0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5155-EA1F-4EDD-8A08-56B88987C883}" type="datetimeFigureOut">
              <a:rPr lang="zh-CN" altLang="en-US" smtClean="0"/>
              <a:pPr/>
              <a:t>7/29/17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972-1356-4BD9-8EC5-0E7A4BA197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>
            <a:spLocks/>
          </p:cNvSpPr>
          <p:nvPr userDrawn="1"/>
        </p:nvSpPr>
        <p:spPr>
          <a:xfrm>
            <a:off x="112001" y="117000"/>
            <a:ext cx="11968000" cy="6624000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0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0BFAFD-E60E-42A1-A57C-AAEEB61AFAF1}" type="datetime1">
              <a:rPr lang="zh-CN" altLang="en-US" smtClean="0"/>
              <a:pPr>
                <a:defRPr/>
              </a:pPr>
              <a:t>7/29/17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A3C24-5D3E-4B60-AC90-A962C8228096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矩形 5"/>
          <p:cNvSpPr>
            <a:spLocks/>
          </p:cNvSpPr>
          <p:nvPr userDrawn="1"/>
        </p:nvSpPr>
        <p:spPr>
          <a:xfrm>
            <a:off x="112001" y="117000"/>
            <a:ext cx="11968000" cy="6624000"/>
          </a:xfrm>
          <a:prstGeom prst="rect">
            <a:avLst/>
          </a:prstGeom>
          <a:noFill/>
          <a:ln>
            <a:solidFill>
              <a:srgbClr val="EA5429">
                <a:alpha val="5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4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C0BFAFD-E60E-42A1-A57C-AAEEB61AFAF1}" type="datetime1">
              <a:rPr lang="zh-CN" altLang="en-US"/>
              <a:pPr>
                <a:defRPr/>
              </a:pPr>
              <a:t>7/29/17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39A3C24-5D3E-4B60-AC90-A962C822809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5" r:id="rId2"/>
    <p:sldLayoutId id="2147483664" r:id="rId3"/>
    <p:sldLayoutId id="2147483662" r:id="rId4"/>
    <p:sldLayoutId id="2147483661" r:id="rId5"/>
    <p:sldLayoutId id="2147483666" r:id="rId6"/>
    <p:sldLayoutId id="2147483667" r:id="rId7"/>
  </p:sldLayoutIdLst>
  <p:hf sldNum="0" hdr="0" ftr="0" dt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wwWechatIMG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9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1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46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1334" y="632956"/>
            <a:ext cx="10242431" cy="1486910"/>
            <a:chOff x="1141335" y="632956"/>
            <a:chExt cx="10108866" cy="1486910"/>
          </a:xfrm>
        </p:grpSpPr>
        <p:sp>
          <p:nvSpPr>
            <p:cNvPr id="3" name="矩形 53"/>
            <p:cNvSpPr>
              <a:spLocks noChangeArrowheads="1"/>
            </p:cNvSpPr>
            <p:nvPr/>
          </p:nvSpPr>
          <p:spPr bwMode="auto">
            <a:xfrm>
              <a:off x="4064000" y="642538"/>
              <a:ext cx="7186201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eaLnBrk="1" hangingPunct="1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斯</a:t>
              </a:r>
              <a:r>
                <a:rPr lang="zh-CN" altLang="en-US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达克学院（</a:t>
              </a:r>
              <a:r>
                <a:rPr lang="en-US" altLang="zh-CN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StuQ</a:t>
              </a:r>
              <a:r>
                <a:rPr lang="zh-CN" altLang="en-US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）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，极</a:t>
              </a:r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客邦科技旗下实践驱动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的 </a:t>
              </a: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IT 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在线教育平台。通过多种</a:t>
              </a:r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形式的综合学习解决方案，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帮助 </a:t>
              </a: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IT 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从业者</a:t>
              </a:r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和研发团队提升技能水平。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141336" y="1636569"/>
              <a:ext cx="2506664" cy="377976"/>
              <a:chOff x="1141335" y="2005580"/>
              <a:chExt cx="2506664" cy="377976"/>
            </a:xfrm>
          </p:grpSpPr>
          <p:sp>
            <p:nvSpPr>
              <p:cNvPr id="7" name="矩形 6"/>
              <p:cNvSpPr/>
              <p:nvPr/>
            </p:nvSpPr>
            <p:spPr bwMode="auto">
              <a:xfrm>
                <a:off x="1141336" y="2005580"/>
                <a:ext cx="2506663" cy="377976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 bwMode="auto">
              <a:xfrm flipH="1">
                <a:off x="1141335" y="2005580"/>
                <a:ext cx="2506663" cy="377976"/>
              </a:xfrm>
              <a:prstGeom prst="rtTriangle">
                <a:avLst/>
              </a:prstGeom>
              <a:solidFill>
                <a:schemeClr val="accent4">
                  <a:lumMod val="75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1141335" y="1626295"/>
              <a:ext cx="250666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www.stuq.org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599" y="632956"/>
              <a:ext cx="2230894" cy="972000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34" y="2441678"/>
            <a:ext cx="6664512" cy="380944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054788" y="2541494"/>
            <a:ext cx="37786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课程名称：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zh-CN" altLang="en-US" dirty="0"/>
              <a:t>前端小工到</a:t>
            </a:r>
            <a:r>
              <a:rPr lang="en-US" altLang="zh-CN" dirty="0"/>
              <a:t>BAT</a:t>
            </a:r>
            <a:r>
              <a:rPr lang="zh-CN" altLang="en-US" dirty="0"/>
              <a:t>中高级工程师的必备</a:t>
            </a:r>
            <a:r>
              <a:rPr lang="zh-CN" altLang="en-US" dirty="0" smtClean="0"/>
              <a:t>技能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课时：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13</a:t>
            </a:r>
            <a:r>
              <a:rPr kumimoji="1" lang="zh-CN" altLang="en-US" dirty="0" smtClean="0"/>
              <a:t>大模块，</a:t>
            </a:r>
            <a:r>
              <a:rPr kumimoji="1" lang="en-US" altLang="zh-CN" dirty="0" smtClean="0"/>
              <a:t>52</a:t>
            </a:r>
            <a:r>
              <a:rPr kumimoji="1" lang="zh-CN" altLang="en-US" dirty="0" smtClean="0"/>
              <a:t>课时，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个月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课程购买链接：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new.stuq.org</a:t>
            </a:r>
            <a:r>
              <a:rPr kumimoji="1" lang="en-US" altLang="zh-CN" dirty="0"/>
              <a:t>/course/35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201508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极客邦">
      <a:dk1>
        <a:srgbClr val="333333"/>
      </a:dk1>
      <a:lt1>
        <a:sysClr val="window" lastClr="FFFFFF"/>
      </a:lt1>
      <a:dk2>
        <a:srgbClr val="44546A"/>
      </a:dk2>
      <a:lt2>
        <a:srgbClr val="E7E6E6"/>
      </a:lt2>
      <a:accent1>
        <a:srgbClr val="1D5E9E"/>
      </a:accent1>
      <a:accent2>
        <a:srgbClr val="198743"/>
      </a:accent2>
      <a:accent3>
        <a:srgbClr val="EA5429"/>
      </a:accent3>
      <a:accent4>
        <a:srgbClr val="E60012"/>
      </a:accent4>
      <a:accent5>
        <a:srgbClr val="4472C4"/>
      </a:accent5>
      <a:accent6>
        <a:srgbClr val="70AD47"/>
      </a:accent6>
      <a:hlink>
        <a:srgbClr val="00B0F0"/>
      </a:hlink>
      <a:folHlink>
        <a:srgbClr val="FFFFF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ln>
          <a:headEnd type="none" w="med" len="med"/>
          <a:tailEnd type="none" w="med" len="med"/>
        </a:ln>
        <a:extLst/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114105</TotalTime>
  <Pages>0</Pages>
  <Words>64</Words>
  <Characters>0</Characters>
  <Application>Microsoft Macintosh PowerPoint</Application>
  <DocSecurity>0</DocSecurity>
  <PresentationFormat>自定义</PresentationFormat>
  <Lines>0</Lines>
  <Paragraphs>14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Manager/>
  <Company>InfoQ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Karen</dc:creator>
  <cp:keywords/>
  <dc:description/>
  <cp:lastModifiedBy>sang alfred</cp:lastModifiedBy>
  <cp:revision>702</cp:revision>
  <dcterms:created xsi:type="dcterms:W3CDTF">2015-05-21T03:52:00Z</dcterms:created>
  <dcterms:modified xsi:type="dcterms:W3CDTF">2017-07-31T05:50:28Z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