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746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CB99-DF9E-475D-AB0F-6EED5E4CF10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988A-BD0C-405F-8B86-D404D5D4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221507" y="1790700"/>
            <a:ext cx="169215" cy="190500"/>
          </a:xfrm>
          <a:prstGeom prst="downArrow">
            <a:avLst>
              <a:gd name="adj1" fmla="val 50000"/>
              <a:gd name="adj2" fmla="val 56349"/>
            </a:avLst>
          </a:prstGeom>
          <a:ln w="12700"/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3300" y="1752600"/>
            <a:ext cx="76200" cy="228600"/>
            <a:chOff x="3543300" y="1752600"/>
            <a:chExt cx="76200" cy="228600"/>
          </a:xfrm>
          <a:effectLst>
            <a:glow rad="63500">
              <a:schemeClr val="bg1">
                <a:alpha val="40000"/>
              </a:schemeClr>
            </a:glow>
          </a:effectLst>
        </p:grpSpPr>
        <p:cxnSp>
          <p:nvCxnSpPr>
            <p:cNvPr id="7" name="Straight Connector 6"/>
            <p:cNvCxnSpPr/>
            <p:nvPr/>
          </p:nvCxnSpPr>
          <p:spPr>
            <a:xfrm>
              <a:off x="3581400" y="17526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43300" y="1905000"/>
              <a:ext cx="76200" cy="762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3797300" y="1816100"/>
            <a:ext cx="16510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7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</dc:creator>
  <cp:lastModifiedBy>Faisal</cp:lastModifiedBy>
  <cp:revision>4</cp:revision>
  <dcterms:created xsi:type="dcterms:W3CDTF">2013-06-27T10:09:19Z</dcterms:created>
  <dcterms:modified xsi:type="dcterms:W3CDTF">2013-06-27T18:20:00Z</dcterms:modified>
</cp:coreProperties>
</file>