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ming Als (FA.ZBC - Timelærer - RIAH - ZBC)" userId="e65fd552-ffe8-40d3-b805-4945a91411a2" providerId="ADAL" clId="{A9136C43-31CE-4663-8E84-CB0F9C0D5067}"/>
    <pc:docChg chg="undo custSel addSld delSld modSld">
      <pc:chgData name="Flemming Als (FA.ZBC - Timelærer - RIAH - ZBC)" userId="e65fd552-ffe8-40d3-b805-4945a91411a2" providerId="ADAL" clId="{A9136C43-31CE-4663-8E84-CB0F9C0D5067}" dt="2022-03-23T14:28:56.616" v="746" actId="20577"/>
      <pc:docMkLst>
        <pc:docMk/>
      </pc:docMkLst>
      <pc:sldChg chg="addSp delSp modSp modNotesTx">
        <pc:chgData name="Flemming Als (FA.ZBC - Timelærer - RIAH - ZBC)" userId="e65fd552-ffe8-40d3-b805-4945a91411a2" providerId="ADAL" clId="{A9136C43-31CE-4663-8E84-CB0F9C0D5067}" dt="2022-03-02T08:01:14.369" v="321" actId="20577"/>
        <pc:sldMkLst>
          <pc:docMk/>
          <pc:sldMk cId="3972606399" sldId="256"/>
        </pc:sldMkLst>
        <pc:spChg chg="add del mod">
          <ac:chgData name="Flemming Als (FA.ZBC - Timelærer - RIAH - ZBC)" userId="e65fd552-ffe8-40d3-b805-4945a91411a2" providerId="ADAL" clId="{A9136C43-31CE-4663-8E84-CB0F9C0D5067}" dt="2022-03-02T07:59:30.578" v="186" actId="478"/>
          <ac:spMkLst>
            <pc:docMk/>
            <pc:sldMk cId="3972606399" sldId="256"/>
            <ac:spMk id="2" creationId="{9E31B1D8-E5D7-4C96-AA4E-416FA8272411}"/>
          </ac:spMkLst>
        </pc:spChg>
        <pc:spChg chg="add mod">
          <ac:chgData name="Flemming Als (FA.ZBC - Timelærer - RIAH - ZBC)" userId="e65fd552-ffe8-40d3-b805-4945a91411a2" providerId="ADAL" clId="{A9136C43-31CE-4663-8E84-CB0F9C0D5067}" dt="2022-03-02T07:59:28.173" v="185" actId="1076"/>
          <ac:spMkLst>
            <pc:docMk/>
            <pc:sldMk cId="3972606399" sldId="256"/>
            <ac:spMk id="3" creationId="{F1B4A38A-A3A8-48A3-BA6E-2E6BF47E581B}"/>
          </ac:spMkLst>
        </pc:spChg>
        <pc:spChg chg="del">
          <ac:chgData name="Flemming Als (FA.ZBC - Timelærer - RIAH - ZBC)" userId="e65fd552-ffe8-40d3-b805-4945a91411a2" providerId="ADAL" clId="{A9136C43-31CE-4663-8E84-CB0F9C0D5067}" dt="2022-03-01T15:34:26.157" v="29" actId="478"/>
          <ac:spMkLst>
            <pc:docMk/>
            <pc:sldMk cId="3972606399" sldId="256"/>
            <ac:spMk id="6" creationId="{935B385F-D750-46C1-8AA2-8EB0DF919D17}"/>
          </ac:spMkLst>
        </pc:spChg>
        <pc:spChg chg="mod">
          <ac:chgData name="Flemming Als (FA.ZBC - Timelærer - RIAH - ZBC)" userId="e65fd552-ffe8-40d3-b805-4945a91411a2" providerId="ADAL" clId="{A9136C43-31CE-4663-8E84-CB0F9C0D5067}" dt="2022-03-02T08:00:21.813" v="215" actId="1076"/>
          <ac:spMkLst>
            <pc:docMk/>
            <pc:sldMk cId="3972606399" sldId="256"/>
            <ac:spMk id="7" creationId="{DD873C3B-3A06-4ED2-8D48-43E0140C4574}"/>
          </ac:spMkLst>
        </pc:spChg>
        <pc:spChg chg="add mod">
          <ac:chgData name="Flemming Als (FA.ZBC - Timelærer - RIAH - ZBC)" userId="e65fd552-ffe8-40d3-b805-4945a91411a2" providerId="ADAL" clId="{A9136C43-31CE-4663-8E84-CB0F9C0D5067}" dt="2022-03-02T08:00:15.879" v="214" actId="1076"/>
          <ac:spMkLst>
            <pc:docMk/>
            <pc:sldMk cId="3972606399" sldId="256"/>
            <ac:spMk id="8" creationId="{72AF0181-0BE4-45A9-8523-4DAF0A02C6B0}"/>
          </ac:spMkLst>
        </pc:spChg>
        <pc:spChg chg="add mod">
          <ac:chgData name="Flemming Als (FA.ZBC - Timelærer - RIAH - ZBC)" userId="e65fd552-ffe8-40d3-b805-4945a91411a2" providerId="ADAL" clId="{A9136C43-31CE-4663-8E84-CB0F9C0D5067}" dt="2022-03-02T08:00:15.879" v="214" actId="1076"/>
          <ac:spMkLst>
            <pc:docMk/>
            <pc:sldMk cId="3972606399" sldId="256"/>
            <ac:spMk id="9" creationId="{546D24CD-1744-44F7-9748-120C0BF72984}"/>
          </ac:spMkLst>
        </pc:spChg>
        <pc:picChg chg="mod">
          <ac:chgData name="Flemming Als (FA.ZBC - Timelærer - RIAH - ZBC)" userId="e65fd552-ffe8-40d3-b805-4945a91411a2" providerId="ADAL" clId="{A9136C43-31CE-4663-8E84-CB0F9C0D5067}" dt="2022-03-02T08:00:15.879" v="214" actId="1076"/>
          <ac:picMkLst>
            <pc:docMk/>
            <pc:sldMk cId="3972606399" sldId="256"/>
            <ac:picMk id="5" creationId="{7E00F9A2-6071-4A01-9BEB-11F4DD468AAB}"/>
          </ac:picMkLst>
        </pc:picChg>
      </pc:sldChg>
      <pc:sldChg chg="addSp delSp modSp add modNotesTx">
        <pc:chgData name="Flemming Als (FA.ZBC - Timelærer - RIAH - ZBC)" userId="e65fd552-ffe8-40d3-b805-4945a91411a2" providerId="ADAL" clId="{A9136C43-31CE-4663-8E84-CB0F9C0D5067}" dt="2022-03-23T14:28:56.616" v="746" actId="20577"/>
        <pc:sldMkLst>
          <pc:docMk/>
          <pc:sldMk cId="3583079066" sldId="258"/>
        </pc:sldMkLst>
        <pc:spChg chg="add del mod">
          <ac:chgData name="Flemming Als (FA.ZBC - Timelærer - RIAH - ZBC)" userId="e65fd552-ffe8-40d3-b805-4945a91411a2" providerId="ADAL" clId="{A9136C43-31CE-4663-8E84-CB0F9C0D5067}" dt="2022-03-01T15:34:20.191" v="28"/>
          <ac:spMkLst>
            <pc:docMk/>
            <pc:sldMk cId="3583079066" sldId="258"/>
            <ac:spMk id="2" creationId="{1E0308E5-4474-4004-8DD8-7F2E66C8046C}"/>
          </ac:spMkLst>
        </pc:spChg>
        <pc:spChg chg="add del mod">
          <ac:chgData name="Flemming Als (FA.ZBC - Timelærer - RIAH - ZBC)" userId="e65fd552-ffe8-40d3-b805-4945a91411a2" providerId="ADAL" clId="{A9136C43-31CE-4663-8E84-CB0F9C0D5067}" dt="2022-03-01T15:34:20.191" v="28"/>
          <ac:spMkLst>
            <pc:docMk/>
            <pc:sldMk cId="3583079066" sldId="258"/>
            <ac:spMk id="3" creationId="{1ABD5C8C-842C-44BB-AFC9-C57D121ADF21}"/>
          </ac:spMkLst>
        </pc:spChg>
        <pc:spChg chg="add mod">
          <ac:chgData name="Flemming Als (FA.ZBC - Timelærer - RIAH - ZBC)" userId="e65fd552-ffe8-40d3-b805-4945a91411a2" providerId="ADAL" clId="{A9136C43-31CE-4663-8E84-CB0F9C0D5067}" dt="2022-03-23T14:28:56.616" v="746" actId="20577"/>
          <ac:spMkLst>
            <pc:docMk/>
            <pc:sldMk cId="3583079066" sldId="258"/>
            <ac:spMk id="4" creationId="{58BA70E6-74DD-4CBC-A543-4D369AEC48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87624-AD51-430F-926A-79DFF9F4C180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6F0A-14E3-4B49-A7C9-75B3BBAB8F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421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Denne præsentation angiver hvad eleven bør vide på forhånd.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6F0A-14E3-4B49-A7C9-75B3BBAB8F2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468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Bemærk at mit eksempel er baseret på fa@zbc.dk</a:t>
            </a:r>
          </a:p>
          <a:p>
            <a:r>
              <a:rPr lang="da-DK" dirty="0"/>
              <a:t>Hvis du har et andet eksempel at arbejde med, så er det helt fint. Det er ligegyldigt om det er et java-eksempel eller blot et tekst-eksempel.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6F0A-14E3-4B49-A7C9-75B3BBAB8F2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9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A4540-6C84-437D-BCC9-3A0A3D6D9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3DA64DB-A374-4382-8F27-4D6229B45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6403AB-8E8A-41C1-AE00-8F4C3AB8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1B3208-C294-487F-9971-1AFB02A0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55B53A-8CB2-446C-B06B-425D0ADC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963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2070F-7553-4802-A190-E9DCEE7E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9ADBF86-22D6-4C53-AABD-15A92806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DD0559-690A-410C-9051-84D52625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33C277-354B-43C8-B53C-1955C3BC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697E94-272B-4A28-91D2-338F4AD8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983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5EF83E5-2C5C-4CC2-867B-10FA7FB0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1254462-0B40-46E4-BCD4-E615BE4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1305F5-0503-4505-B74F-40AEA634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852EF9-BB83-437D-9D5B-B2F985E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DF4E84-5B3C-4DF8-AB7D-9C64C39C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73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4B437-DF7F-405F-84EA-CE7A147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23FBE2-3C30-434E-8945-4BBAE04D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AD16C3-2C2B-409C-9C91-08E3D85D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13FFB-36AF-40F8-B653-F2EC1F9F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E98A9D-7598-4E67-9E7A-548ACE88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79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74962-C8E2-4513-B678-76B02B77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4CE8E49-CB27-4E3D-BD77-F43FDE02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80A694-1001-4E7C-B8B4-566798F5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840E8C-DEC0-4D0A-B32D-9ED0E1AD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55799D-C3C2-4E49-99DB-DFC7D5E3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92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605F6-5007-4FE7-BDE1-383951B9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E5B217-F7AC-4533-BA71-C1A6B2371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6A5E78D-01DA-441D-88DE-FD40E1EF7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3021E9C-0A11-4919-9F2C-F3513933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35971F-7F7C-43E9-A603-AC7DC496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A9D733-CA88-4FE0-B271-A7202FA7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746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F383-A58C-4C89-AB17-934285AC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1D3B964-5B3E-4E98-B904-3C02E00E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5D700D4-9062-4AAD-AAEF-F9EE8994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3A36CB8-6D41-4D35-92A7-C3CB2BCB1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FE35EE4-A710-45B9-B367-4DEB28257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5C4F73-4FEB-4E79-A060-0D06FFD2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3DD8233-EF23-4B0C-A045-0326A3F6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1BB118E-B189-4B34-91B4-30823FA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619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A033E-7DB5-47E4-B147-A5D0215D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ECA5061-806E-4F18-AE6D-8714B775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548CB09-012B-4207-A484-31EFFAF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0F05DC-4D5A-4943-9F4B-8C7347C9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4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1A35088-9B1C-480C-BAD2-FE1C0914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2DEAD4D-B08B-4F6C-A78E-D50410C8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6B17EFF-9FD0-4F5F-9694-627A9E2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1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D246-6325-49AE-A0DC-AE7457D8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D74416-2C84-4D87-910A-D524E501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1A7A2E2-BAE7-4DB9-880B-187B7589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457891-CD1D-42EA-8E9C-1D3D651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20DFB7F-2326-487E-A3CE-AC663EA8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5F39CA-A0B4-4E44-B7F8-8E2BBBD6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7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539C8-38A6-481A-BDC8-2565FAC4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92A17B3-8817-456A-A8B6-191CC965F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DF0DBAE-E4CD-4334-9CD4-1C9A1686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045F69-679E-435F-AF5F-7D72A5A4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519D24-010F-4574-8BF0-2E7238B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56CFD2C-C02F-48AE-8554-0DA7512E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304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1E2D1BC-9264-4928-BA96-B2CC64B0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E387837-758F-4767-B125-0D3ABBBA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BC329C-5985-4516-8A82-8FDB1C5C2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BA0A-8FB4-415D-A208-1FA6BA6514A2}" type="datetimeFigureOut">
              <a:rPr lang="da-DK" smtClean="0"/>
              <a:t>23-03-2022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6336F4-2EFA-4788-BA4A-FBF119403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1D0033-17CA-4A11-AEB6-1FB100143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EA81-69E3-45CE-A3AC-7DA6801C7FD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54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fals1212/JavaExample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E00F9A2-6071-4A01-9BEB-11F4DD46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4" y="2021381"/>
            <a:ext cx="6577336" cy="316970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DD873C3B-3A06-4ED2-8D48-43E0140C4574}"/>
              </a:ext>
            </a:extLst>
          </p:cNvPr>
          <p:cNvSpPr/>
          <p:nvPr/>
        </p:nvSpPr>
        <p:spPr>
          <a:xfrm>
            <a:off x="1153878" y="5436562"/>
            <a:ext cx="494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https://www.youtube.com/watch?v=RGOj5yH7evk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2AF0181-0BE4-45A9-8523-4DAF0A02C6B0}"/>
              </a:ext>
            </a:extLst>
          </p:cNvPr>
          <p:cNvSpPr/>
          <p:nvPr/>
        </p:nvSpPr>
        <p:spPr>
          <a:xfrm>
            <a:off x="3079840" y="1406576"/>
            <a:ext cx="35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https://git-scm.com/download/win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546D24CD-1744-44F7-9748-120C0BF72984}"/>
              </a:ext>
            </a:extLst>
          </p:cNvPr>
          <p:cNvSpPr txBox="1"/>
          <p:nvPr/>
        </p:nvSpPr>
        <p:spPr>
          <a:xfrm>
            <a:off x="1125087" y="1406576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Git download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1B4A38A-A3A8-48A3-BA6E-2E6BF47E581B}"/>
              </a:ext>
            </a:extLst>
          </p:cNvPr>
          <p:cNvSpPr txBox="1"/>
          <p:nvPr/>
        </p:nvSpPr>
        <p:spPr>
          <a:xfrm>
            <a:off x="1116161" y="507642"/>
            <a:ext cx="372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Forudsætning for Git-kurset</a:t>
            </a:r>
          </a:p>
        </p:txBody>
      </p:sp>
    </p:spTree>
    <p:extLst>
      <p:ext uri="{BB962C8B-B14F-4D97-AF65-F5344CB8AC3E}">
        <p14:creationId xmlns:p14="http://schemas.microsoft.com/office/powerpoint/2010/main" val="39726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58BA70E6-74DD-4CBC-A543-4D369AEC48BF}"/>
              </a:ext>
            </a:extLst>
          </p:cNvPr>
          <p:cNvSpPr/>
          <p:nvPr/>
        </p:nvSpPr>
        <p:spPr>
          <a:xfrm>
            <a:off x="564860" y="582067"/>
            <a:ext cx="11627140" cy="5679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800" b="1" dirty="0">
                <a:latin typeface="Calibri" panose="020F0502020204030204" pitchFamily="34" charset="0"/>
              </a:rPr>
              <a:t>Øvelse i Git</a:t>
            </a:r>
            <a:endParaRPr lang="da-DK" sz="2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a-DK" sz="2000" dirty="0">
                <a:latin typeface="Calibri" panose="020F0502020204030204" pitchFamily="34" charset="0"/>
              </a:rPr>
              <a:t>1. Opret dig som bruger: https://github.com/signup?source=login</a:t>
            </a:r>
            <a:endParaRPr lang="da" sz="2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a-DK" sz="2000" dirty="0">
                <a:latin typeface="Calibri" panose="020F0502020204030204" pitchFamily="34" charset="0"/>
              </a:rPr>
              <a:t>2. Opret Git-katalog - hvor du gemmer din lokale kopi.</a:t>
            </a:r>
            <a:endParaRPr lang="da" sz="2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sv-SE" sz="2000" dirty="0">
                <a:latin typeface="Calibri" panose="020F0502020204030204" pitchFamily="34" charset="0"/>
              </a:rPr>
              <a:t>3. </a:t>
            </a:r>
            <a:r>
              <a:rPr lang="sv-SE" sz="2000" dirty="0" err="1">
                <a:latin typeface="Calibri" panose="020F0502020204030204" pitchFamily="34" charset="0"/>
              </a:rPr>
              <a:t>Installer</a:t>
            </a:r>
            <a:r>
              <a:rPr lang="sv-SE" sz="2000" dirty="0">
                <a:latin typeface="Calibri" panose="020F0502020204030204" pitchFamily="34" charset="0"/>
              </a:rPr>
              <a:t> Git GUI, CMD, </a:t>
            </a:r>
            <a:r>
              <a:rPr lang="sv-SE" sz="2000" dirty="0" err="1">
                <a:latin typeface="Calibri" panose="020F0502020204030204" pitchFamily="34" charset="0"/>
              </a:rPr>
              <a:t>Bash</a:t>
            </a:r>
            <a:r>
              <a:rPr lang="sv-SE" sz="2000" dirty="0">
                <a:latin typeface="Calibri" panose="020F0502020204030204" pitchFamily="34" charset="0"/>
              </a:rPr>
              <a:t>: </a:t>
            </a:r>
            <a:r>
              <a:rPr lang="sv-SE" sz="2000" dirty="0">
                <a:latin typeface="Calibri" panose="020F0502020204030204" pitchFamily="34" charset="0"/>
                <a:hlinkClick r:id="rId3"/>
              </a:rPr>
              <a:t>https://git-scm.com/download/win</a:t>
            </a:r>
            <a:endParaRPr lang="sv-SE" sz="2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sv-SE" sz="2000" dirty="0">
                <a:latin typeface="Calibri" panose="020F0502020204030204" pitchFamily="34" charset="0"/>
              </a:rPr>
              <a:t>4. Du skal </a:t>
            </a:r>
            <a:r>
              <a:rPr lang="sv-SE" sz="2000" dirty="0" err="1">
                <a:latin typeface="Calibri" panose="020F0502020204030204" pitchFamily="34" charset="0"/>
              </a:rPr>
              <a:t>have</a:t>
            </a:r>
            <a:r>
              <a:rPr lang="sv-SE" sz="2000" dirty="0">
                <a:latin typeface="Calibri" panose="020F0502020204030204" pitchFamily="34" charset="0"/>
              </a:rPr>
              <a:t> givet </a:t>
            </a:r>
            <a:r>
              <a:rPr lang="sv-SE" sz="2000" dirty="0" err="1">
                <a:latin typeface="Calibri" panose="020F0502020204030204" pitchFamily="34" charset="0"/>
              </a:rPr>
              <a:t>adgang</a:t>
            </a:r>
            <a:r>
              <a:rPr lang="sv-SE" sz="2000" dirty="0">
                <a:latin typeface="Calibri" panose="020F0502020204030204" pitchFamily="34" charset="0"/>
              </a:rPr>
              <a:t> via ”</a:t>
            </a:r>
            <a:r>
              <a:rPr lang="sv-SE" sz="2000" dirty="0" err="1">
                <a:latin typeface="Calibri" panose="020F0502020204030204" pitchFamily="34" charset="0"/>
              </a:rPr>
              <a:t>Colaborators</a:t>
            </a:r>
            <a:r>
              <a:rPr lang="sv-SE" sz="2000" dirty="0">
                <a:latin typeface="Calibri" panose="020F0502020204030204" pitchFamily="34" charset="0"/>
              </a:rPr>
              <a:t>” i </a:t>
            </a:r>
            <a:r>
              <a:rPr lang="sv-SE" sz="2000" dirty="0" err="1">
                <a:latin typeface="Calibri" panose="020F0502020204030204" pitchFamily="34" charset="0"/>
              </a:rPr>
              <a:t>github</a:t>
            </a:r>
            <a:r>
              <a:rPr lang="sv-SE" sz="2000" dirty="0">
                <a:latin typeface="Calibri" panose="020F0502020204030204" pitchFamily="34" charset="0"/>
              </a:rPr>
              <a:t> for </a:t>
            </a:r>
            <a:r>
              <a:rPr lang="sv-SE" sz="2000" dirty="0" err="1">
                <a:latin typeface="Calibri" panose="020F0502020204030204" pitchFamily="34" charset="0"/>
              </a:rPr>
              <a:t>nedennævnte</a:t>
            </a:r>
            <a:r>
              <a:rPr lang="sv-SE" sz="2000" dirty="0">
                <a:latin typeface="Calibri" panose="020F0502020204030204" pitchFamily="34" charset="0"/>
              </a:rPr>
              <a:t> repo.</a:t>
            </a:r>
            <a:endParaRPr lang="da" sz="2000" dirty="0">
              <a:latin typeface="Calibri" panose="020F0502020204030204" pitchFamily="34" charset="0"/>
            </a:endParaRPr>
          </a:p>
          <a:p>
            <a:r>
              <a:rPr lang="da-DK" sz="2000" dirty="0">
                <a:latin typeface="Calibri" panose="020F0502020204030204" pitchFamily="34" charset="0"/>
              </a:rPr>
              <a:t>5. </a:t>
            </a:r>
            <a:r>
              <a:rPr lang="da-DK" sz="2000" dirty="0" err="1">
                <a:latin typeface="Calibri" panose="020F0502020204030204" pitchFamily="34" charset="0"/>
              </a:rPr>
              <a:t>Clon</a:t>
            </a:r>
            <a:r>
              <a:rPr lang="da-DK" sz="2000" dirty="0">
                <a:latin typeface="Calibri" panose="020F0502020204030204" pitchFamily="34" charset="0"/>
              </a:rPr>
              <a:t> - gå til dit nye Git-katalog (</a:t>
            </a:r>
            <a:r>
              <a:rPr lang="da-DK" sz="2000" dirty="0" err="1">
                <a:latin typeface="Calibri" panose="020F0502020204030204" pitchFamily="34" charset="0"/>
              </a:rPr>
              <a:t>change</a:t>
            </a:r>
            <a:r>
              <a:rPr lang="da-DK" sz="2000" dirty="0">
                <a:latin typeface="Calibri" panose="020F0502020204030204" pitchFamily="34" charset="0"/>
              </a:rPr>
              <a:t> </a:t>
            </a:r>
            <a:r>
              <a:rPr lang="da-DK" sz="2000" dirty="0" err="1">
                <a:latin typeface="Calibri" panose="020F0502020204030204" pitchFamily="34" charset="0"/>
              </a:rPr>
              <a:t>directory</a:t>
            </a:r>
            <a:r>
              <a:rPr lang="da-DK" sz="2000" dirty="0">
                <a:latin typeface="Calibri" panose="020F0502020204030204" pitchFamily="34" charset="0"/>
              </a:rPr>
              <a:t>):</a:t>
            </a: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clone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>
                <a:latin typeface="Lucida Console" panose="020B0609040504020204" pitchFamily="49" charset="0"/>
                <a:hlinkClick r:id="rId4"/>
              </a:rPr>
              <a:t>https://github.com/fals1212/JavaExample1</a:t>
            </a: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remote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add</a:t>
            </a:r>
            <a:r>
              <a:rPr lang="da-DK" dirty="0">
                <a:latin typeface="Lucida Console" panose="020B0609040504020204" pitchFamily="49" charset="0"/>
              </a:rPr>
              <a:t> JavaExample1 </a:t>
            </a:r>
            <a:r>
              <a:rPr lang="da-DK" dirty="0">
                <a:latin typeface="Lucida Console" panose="020B0609040504020204" pitchFamily="49" charset="0"/>
                <a:hlinkClick r:id="rId4"/>
              </a:rPr>
              <a:t>https://github.com/fals1212/JavaExample1</a:t>
            </a:r>
            <a:endParaRPr lang="da-DK" sz="2800" dirty="0">
              <a:latin typeface="Calibri" panose="020F0502020204030204" pitchFamily="34" charset="0"/>
              <a:hlinkClick r:id="rId4"/>
            </a:endParaRP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config</a:t>
            </a:r>
            <a:r>
              <a:rPr lang="da-DK" dirty="0">
                <a:latin typeface="Lucida Console" panose="020B0609040504020204" pitchFamily="49" charset="0"/>
              </a:rPr>
              <a:t> --global </a:t>
            </a:r>
            <a:r>
              <a:rPr lang="da-DK" dirty="0" err="1">
                <a:latin typeface="Lucida Console" panose="020B0609040504020204" pitchFamily="49" charset="0"/>
              </a:rPr>
              <a:t>user.email</a:t>
            </a:r>
            <a:r>
              <a:rPr lang="da-DK" dirty="0">
                <a:latin typeface="Lucida Console" panose="020B0609040504020204" pitchFamily="49" charset="0"/>
              </a:rPr>
              <a:t> ”&lt;din </a:t>
            </a:r>
            <a:r>
              <a:rPr lang="da-DK" dirty="0" err="1">
                <a:latin typeface="Lucida Console" panose="020B0609040504020204" pitchFamily="49" charset="0"/>
              </a:rPr>
              <a:t>email-adr</a:t>
            </a:r>
            <a:r>
              <a:rPr lang="da-DK" dirty="0">
                <a:latin typeface="Lucida Console" panose="020B0609040504020204" pitchFamily="49" charset="0"/>
              </a:rPr>
              <a:t> fra </a:t>
            </a:r>
            <a:r>
              <a:rPr lang="da-DK" dirty="0" err="1">
                <a:latin typeface="Lucida Console" panose="020B0609040504020204" pitchFamily="49" charset="0"/>
              </a:rPr>
              <a:t>github</a:t>
            </a:r>
            <a:r>
              <a:rPr lang="da-DK" dirty="0">
                <a:latin typeface="Lucida Console" panose="020B0609040504020204" pitchFamily="49" charset="0"/>
              </a:rPr>
              <a:t>&gt;"</a:t>
            </a: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config</a:t>
            </a:r>
            <a:r>
              <a:rPr lang="da-DK" dirty="0">
                <a:latin typeface="Lucida Console" panose="020B0609040504020204" pitchFamily="49" charset="0"/>
              </a:rPr>
              <a:t> --global user.name ”&lt;dit navn </a:t>
            </a:r>
            <a:r>
              <a:rPr lang="da-DK" dirty="0" err="1">
                <a:latin typeface="Lucida Console" panose="020B0609040504020204" pitchFamily="49" charset="0"/>
              </a:rPr>
              <a:t>frsa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github</a:t>
            </a:r>
            <a:r>
              <a:rPr lang="da-DK" dirty="0">
                <a:latin typeface="Lucida Console" panose="020B0609040504020204" pitchFamily="49" charset="0"/>
              </a:rPr>
              <a:t>&gt;”</a:t>
            </a:r>
          </a:p>
          <a:p>
            <a:pPr>
              <a:lnSpc>
                <a:spcPct val="150000"/>
              </a:lnSpc>
            </a:pPr>
            <a:r>
              <a:rPr lang="da-DK" dirty="0">
                <a:latin typeface="Lucida Console" panose="020B0609040504020204" pitchFamily="49" charset="0"/>
              </a:rPr>
              <a:t>6. Opret en ny </a:t>
            </a:r>
            <a:r>
              <a:rPr lang="da-DK" dirty="0" err="1">
                <a:latin typeface="Lucida Console" panose="020B0609040504020204" pitchFamily="49" charset="0"/>
              </a:rPr>
              <a:t>txt</a:t>
            </a:r>
            <a:r>
              <a:rPr lang="da-DK" dirty="0">
                <a:latin typeface="Lucida Console" panose="020B0609040504020204" pitchFamily="49" charset="0"/>
              </a:rPr>
              <a:t>-fil med dit navn.</a:t>
            </a: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add</a:t>
            </a:r>
            <a:r>
              <a:rPr lang="da-DK" dirty="0">
                <a:latin typeface="Lucida Console" panose="020B0609040504020204" pitchFamily="49" charset="0"/>
              </a:rPr>
              <a:t> --all </a:t>
            </a:r>
            <a:endParaRPr lang="da" dirty="0">
              <a:latin typeface="Calibri" panose="020F0502020204030204" pitchFamily="34" charset="0"/>
            </a:endParaRP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commit</a:t>
            </a:r>
            <a:r>
              <a:rPr lang="da-DK" dirty="0">
                <a:latin typeface="Lucida Console" panose="020B0609040504020204" pitchFamily="49" charset="0"/>
              </a:rPr>
              <a:t> -m "&lt;navn&gt; første ændring”</a:t>
            </a: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pull</a:t>
            </a:r>
            <a:endParaRPr lang="da" dirty="0">
              <a:latin typeface="Calibri" panose="020F0502020204030204" pitchFamily="34" charset="0"/>
            </a:endParaRPr>
          </a:p>
          <a:p>
            <a:r>
              <a:rPr lang="da-DK" dirty="0">
                <a:latin typeface="Lucida Console" panose="020B0609040504020204" pitchFamily="49" charset="0"/>
              </a:rPr>
              <a:t> </a:t>
            </a:r>
            <a:r>
              <a:rPr lang="da-DK" dirty="0" err="1">
                <a:latin typeface="Lucida Console" panose="020B0609040504020204" pitchFamily="49" charset="0"/>
              </a:rPr>
              <a:t>git</a:t>
            </a:r>
            <a:r>
              <a:rPr lang="da-DK" dirty="0">
                <a:latin typeface="Lucida Console" panose="020B0609040504020204" pitchFamily="49" charset="0"/>
              </a:rPr>
              <a:t> push </a:t>
            </a:r>
          </a:p>
          <a:p>
            <a:pPr>
              <a:lnSpc>
                <a:spcPct val="150000"/>
              </a:lnSpc>
            </a:pPr>
            <a:r>
              <a:rPr lang="da-DK">
                <a:latin typeface="Lucida Console" panose="020B0609040504020204" pitchFamily="49" charset="0"/>
              </a:rPr>
              <a:t>7. </a:t>
            </a:r>
            <a:r>
              <a:rPr lang="da-DK" dirty="0">
                <a:latin typeface="Lucida Console" panose="020B0609040504020204" pitchFamily="49" charset="0"/>
              </a:rPr>
              <a:t>Check ændring i https://github.com/fals1212/JavaExample1</a:t>
            </a:r>
          </a:p>
        </p:txBody>
      </p:sp>
    </p:spTree>
    <p:extLst>
      <p:ext uri="{BB962C8B-B14F-4D97-AF65-F5344CB8AC3E}">
        <p14:creationId xmlns:p14="http://schemas.microsoft.com/office/powerpoint/2010/main" val="358307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E3A9E49CF78B4382DB504AF573033B" ma:contentTypeVersion="8" ma:contentTypeDescription="Opret et nyt dokument." ma:contentTypeScope="" ma:versionID="b0ba11e01a654e2829243e5b544dee9e">
  <xsd:schema xmlns:xsd="http://www.w3.org/2001/XMLSchema" xmlns:xs="http://www.w3.org/2001/XMLSchema" xmlns:p="http://schemas.microsoft.com/office/2006/metadata/properties" xmlns:ns3="1c3eabb9-62df-40f8-bae4-8f73aee0e706" targetNamespace="http://schemas.microsoft.com/office/2006/metadata/properties" ma:root="true" ma:fieldsID="962b1f71f5425d0368e2f37f8b5254e6" ns3:_="">
    <xsd:import namespace="1c3eabb9-62df-40f8-bae4-8f73aee0e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eabb9-62df-40f8-bae4-8f73aee0e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87D17C-B2DB-47C1-9EAE-AD2720896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eabb9-62df-40f8-bae4-8f73aee0e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369620-7165-4AC9-A1A6-623E9AC071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B23B0A-B5B3-40B5-AA64-F0EB3C18E917}">
  <ds:schemaRefs>
    <ds:schemaRef ds:uri="1c3eabb9-62df-40f8-bae4-8f73aee0e70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262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Office-tema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Flemming Als (FA.ZBC - Timelærer - RIAH - ZBC)</dc:creator>
  <cp:lastModifiedBy>Flemming Als (FA.ZBC - Timelærer - RIAH - ZBC)</cp:lastModifiedBy>
  <cp:revision>3</cp:revision>
  <dcterms:created xsi:type="dcterms:W3CDTF">2022-03-01T08:15:32Z</dcterms:created>
  <dcterms:modified xsi:type="dcterms:W3CDTF">2022-03-23T14:28:58Z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0x0101004EE3A9E49CF78B4382DB504AF573033B</vt:lpwstr>
  </property>
</Properties>
</file>